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738" r:id="rId2"/>
    <p:sldMasterId id="2147483742" r:id="rId3"/>
  </p:sldMasterIdLst>
  <p:sldIdLst>
    <p:sldId id="256" r:id="rId4"/>
    <p:sldId id="257" r:id="rId5"/>
    <p:sldId id="260" r:id="rId6"/>
    <p:sldId id="259" r:id="rId7"/>
    <p:sldId id="261" r:id="rId8"/>
    <p:sldId id="258" r:id="rId9"/>
    <p:sldId id="262" r:id="rId10"/>
    <p:sldId id="263" r:id="rId11"/>
    <p:sldId id="265" r:id="rId12"/>
    <p:sldId id="264" r:id="rId13"/>
    <p:sldId id="269" r:id="rId14"/>
    <p:sldId id="266" r:id="rId15"/>
    <p:sldId id="267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D39139-0EFB-44FD-930A-C6F66BC07FC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54B329-1C08-418C-B446-3904F8972B12}">
      <dgm:prSet/>
      <dgm:spPr/>
      <dgm:t>
        <a:bodyPr/>
        <a:lstStyle/>
        <a:p>
          <a:r>
            <a:rPr lang="it-IT" dirty="0"/>
            <a:t>Guidare l’utente nell’esecuzione di esercizi</a:t>
          </a:r>
          <a:endParaRPr lang="en-US" dirty="0"/>
        </a:p>
      </dgm:t>
    </dgm:pt>
    <dgm:pt modelId="{87154BF7-3904-4F62-B668-32AC450A4000}" type="parTrans" cxnId="{663F21CE-A9FD-4D27-9D2E-7B6276F44C52}">
      <dgm:prSet/>
      <dgm:spPr/>
      <dgm:t>
        <a:bodyPr/>
        <a:lstStyle/>
        <a:p>
          <a:endParaRPr lang="en-US"/>
        </a:p>
      </dgm:t>
    </dgm:pt>
    <dgm:pt modelId="{491B1F2C-DDEE-41E4-827F-43596339B0BA}" type="sibTrans" cxnId="{663F21CE-A9FD-4D27-9D2E-7B6276F44C52}">
      <dgm:prSet/>
      <dgm:spPr/>
      <dgm:t>
        <a:bodyPr/>
        <a:lstStyle/>
        <a:p>
          <a:endParaRPr lang="en-US"/>
        </a:p>
      </dgm:t>
    </dgm:pt>
    <dgm:pt modelId="{CEDA55AF-45FA-4ED0-B96A-4B38AE624B0B}">
      <dgm:prSet/>
      <dgm:spPr>
        <a:ln>
          <a:noFill/>
        </a:ln>
      </dgm:spPr>
      <dgm:t>
        <a:bodyPr/>
        <a:lstStyle/>
        <a:p>
          <a:r>
            <a:rPr lang="it-IT" dirty="0"/>
            <a:t>Tenere traccia del conteggio delle ripetizioni</a:t>
          </a:r>
          <a:endParaRPr lang="en-US" dirty="0"/>
        </a:p>
      </dgm:t>
    </dgm:pt>
    <dgm:pt modelId="{FE12EB6D-D30C-442B-A231-226CEC967BFB}" type="parTrans" cxnId="{AE0DB1E0-378B-4F79-99A8-EBC741543989}">
      <dgm:prSet/>
      <dgm:spPr/>
      <dgm:t>
        <a:bodyPr/>
        <a:lstStyle/>
        <a:p>
          <a:endParaRPr lang="en-US"/>
        </a:p>
      </dgm:t>
    </dgm:pt>
    <dgm:pt modelId="{857C2962-8890-4023-8FBF-82F2E7015CD9}" type="sibTrans" cxnId="{AE0DB1E0-378B-4F79-99A8-EBC741543989}">
      <dgm:prSet/>
      <dgm:spPr/>
      <dgm:t>
        <a:bodyPr/>
        <a:lstStyle/>
        <a:p>
          <a:endParaRPr lang="en-US"/>
        </a:p>
      </dgm:t>
    </dgm:pt>
    <dgm:pt modelId="{1452ED12-8A16-4F4A-BA93-6CF331314DD6}">
      <dgm:prSet/>
      <dgm:spPr/>
      <dgm:t>
        <a:bodyPr/>
        <a:lstStyle/>
        <a:p>
          <a:r>
            <a:rPr lang="it-IT" dirty="0"/>
            <a:t>Valutazione dell’esecuzione, con feedback</a:t>
          </a:r>
          <a:endParaRPr lang="en-US" dirty="0"/>
        </a:p>
      </dgm:t>
    </dgm:pt>
    <dgm:pt modelId="{C8FA3D6F-6D35-4F41-AE69-828E0709521C}" type="parTrans" cxnId="{7E3B4AFC-23E4-4E5B-B852-540A21E967ED}">
      <dgm:prSet/>
      <dgm:spPr/>
      <dgm:t>
        <a:bodyPr/>
        <a:lstStyle/>
        <a:p>
          <a:endParaRPr lang="en-US"/>
        </a:p>
      </dgm:t>
    </dgm:pt>
    <dgm:pt modelId="{BD67FE5C-1E9D-467D-90C1-F496B907F19C}" type="sibTrans" cxnId="{7E3B4AFC-23E4-4E5B-B852-540A21E967ED}">
      <dgm:prSet/>
      <dgm:spPr/>
      <dgm:t>
        <a:bodyPr/>
        <a:lstStyle/>
        <a:p>
          <a:endParaRPr lang="en-US"/>
        </a:p>
      </dgm:t>
    </dgm:pt>
    <dgm:pt modelId="{C8F672AD-F478-49EF-A190-13D72C5B0CC6}" type="pres">
      <dgm:prSet presAssocID="{65D39139-0EFB-44FD-930A-C6F66BC07FC8}" presName="vert0" presStyleCnt="0">
        <dgm:presLayoutVars>
          <dgm:dir/>
          <dgm:animOne val="branch"/>
          <dgm:animLvl val="lvl"/>
        </dgm:presLayoutVars>
      </dgm:prSet>
      <dgm:spPr/>
    </dgm:pt>
    <dgm:pt modelId="{567B2473-0233-4702-AF57-562409F4A084}" type="pres">
      <dgm:prSet presAssocID="{1154B329-1C08-418C-B446-3904F8972B12}" presName="thickLine" presStyleLbl="alignNode1" presStyleIdx="0" presStyleCnt="3"/>
      <dgm:spPr>
        <a:ln>
          <a:solidFill>
            <a:schemeClr val="accent1"/>
          </a:solidFill>
        </a:ln>
      </dgm:spPr>
    </dgm:pt>
    <dgm:pt modelId="{71F88242-161A-4A52-9C64-18E4AFA67661}" type="pres">
      <dgm:prSet presAssocID="{1154B329-1C08-418C-B446-3904F8972B12}" presName="horz1" presStyleCnt="0"/>
      <dgm:spPr/>
    </dgm:pt>
    <dgm:pt modelId="{1A2B489D-D182-4F04-91AC-C306AA330388}" type="pres">
      <dgm:prSet presAssocID="{1154B329-1C08-418C-B446-3904F8972B12}" presName="tx1" presStyleLbl="revTx" presStyleIdx="0" presStyleCnt="3"/>
      <dgm:spPr/>
    </dgm:pt>
    <dgm:pt modelId="{407BA6C3-CF68-4E10-8447-F68BD12B490D}" type="pres">
      <dgm:prSet presAssocID="{1154B329-1C08-418C-B446-3904F8972B12}" presName="vert1" presStyleCnt="0"/>
      <dgm:spPr/>
    </dgm:pt>
    <dgm:pt modelId="{5C3BD452-79F5-4354-BDD7-99179DE44E7F}" type="pres">
      <dgm:prSet presAssocID="{CEDA55AF-45FA-4ED0-B96A-4B38AE624B0B}" presName="thickLine" presStyleLbl="alignNode1" presStyleIdx="1" presStyleCnt="3"/>
      <dgm:spPr>
        <a:ln>
          <a:solidFill>
            <a:schemeClr val="accent1"/>
          </a:solidFill>
        </a:ln>
      </dgm:spPr>
    </dgm:pt>
    <dgm:pt modelId="{8E4F189C-501D-4312-AB44-06DE9F046A48}" type="pres">
      <dgm:prSet presAssocID="{CEDA55AF-45FA-4ED0-B96A-4B38AE624B0B}" presName="horz1" presStyleCnt="0"/>
      <dgm:spPr/>
    </dgm:pt>
    <dgm:pt modelId="{D15D0D6F-36E9-456C-8492-8215D7FFDD0E}" type="pres">
      <dgm:prSet presAssocID="{CEDA55AF-45FA-4ED0-B96A-4B38AE624B0B}" presName="tx1" presStyleLbl="revTx" presStyleIdx="1" presStyleCnt="3"/>
      <dgm:spPr/>
    </dgm:pt>
    <dgm:pt modelId="{0EEE7419-47FF-4B2C-B69E-C04EF5A1E0A0}" type="pres">
      <dgm:prSet presAssocID="{CEDA55AF-45FA-4ED0-B96A-4B38AE624B0B}" presName="vert1" presStyleCnt="0"/>
      <dgm:spPr/>
    </dgm:pt>
    <dgm:pt modelId="{7C5A135A-8280-4D8C-9EE1-3D72F4C79BC6}" type="pres">
      <dgm:prSet presAssocID="{1452ED12-8A16-4F4A-BA93-6CF331314DD6}" presName="thickLine" presStyleLbl="alignNode1" presStyleIdx="2" presStyleCnt="3"/>
      <dgm:spPr>
        <a:ln>
          <a:solidFill>
            <a:schemeClr val="accent1"/>
          </a:solidFill>
        </a:ln>
      </dgm:spPr>
    </dgm:pt>
    <dgm:pt modelId="{2DB0E5F9-42D7-4651-AE4E-5914C3B2C814}" type="pres">
      <dgm:prSet presAssocID="{1452ED12-8A16-4F4A-BA93-6CF331314DD6}" presName="horz1" presStyleCnt="0"/>
      <dgm:spPr/>
    </dgm:pt>
    <dgm:pt modelId="{0B72F796-5625-4CFB-8C8E-403BDA8D7B03}" type="pres">
      <dgm:prSet presAssocID="{1452ED12-8A16-4F4A-BA93-6CF331314DD6}" presName="tx1" presStyleLbl="revTx" presStyleIdx="2" presStyleCnt="3"/>
      <dgm:spPr/>
    </dgm:pt>
    <dgm:pt modelId="{A29D2DCB-544F-4AD1-B11B-9AD98FC6C4D3}" type="pres">
      <dgm:prSet presAssocID="{1452ED12-8A16-4F4A-BA93-6CF331314DD6}" presName="vert1" presStyleCnt="0"/>
      <dgm:spPr/>
    </dgm:pt>
  </dgm:ptLst>
  <dgm:cxnLst>
    <dgm:cxn modelId="{0DB4611D-B2B7-488A-ABED-DF228387A7B2}" type="presOf" srcId="{1452ED12-8A16-4F4A-BA93-6CF331314DD6}" destId="{0B72F796-5625-4CFB-8C8E-403BDA8D7B03}" srcOrd="0" destOrd="0" presId="urn:microsoft.com/office/officeart/2008/layout/LinedList"/>
    <dgm:cxn modelId="{C0BE5B27-BB7C-4A47-9C12-D092C9B09E78}" type="presOf" srcId="{CEDA55AF-45FA-4ED0-B96A-4B38AE624B0B}" destId="{D15D0D6F-36E9-456C-8492-8215D7FFDD0E}" srcOrd="0" destOrd="0" presId="urn:microsoft.com/office/officeart/2008/layout/LinedList"/>
    <dgm:cxn modelId="{2D215369-5D39-474F-8EFF-91B23B19753D}" type="presOf" srcId="{1154B329-1C08-418C-B446-3904F8972B12}" destId="{1A2B489D-D182-4F04-91AC-C306AA330388}" srcOrd="0" destOrd="0" presId="urn:microsoft.com/office/officeart/2008/layout/LinedList"/>
    <dgm:cxn modelId="{24E0F2CB-603E-4A1C-A81C-111C6178A08E}" type="presOf" srcId="{65D39139-0EFB-44FD-930A-C6F66BC07FC8}" destId="{C8F672AD-F478-49EF-A190-13D72C5B0CC6}" srcOrd="0" destOrd="0" presId="urn:microsoft.com/office/officeart/2008/layout/LinedList"/>
    <dgm:cxn modelId="{663F21CE-A9FD-4D27-9D2E-7B6276F44C52}" srcId="{65D39139-0EFB-44FD-930A-C6F66BC07FC8}" destId="{1154B329-1C08-418C-B446-3904F8972B12}" srcOrd="0" destOrd="0" parTransId="{87154BF7-3904-4F62-B668-32AC450A4000}" sibTransId="{491B1F2C-DDEE-41E4-827F-43596339B0BA}"/>
    <dgm:cxn modelId="{AE0DB1E0-378B-4F79-99A8-EBC741543989}" srcId="{65D39139-0EFB-44FD-930A-C6F66BC07FC8}" destId="{CEDA55AF-45FA-4ED0-B96A-4B38AE624B0B}" srcOrd="1" destOrd="0" parTransId="{FE12EB6D-D30C-442B-A231-226CEC967BFB}" sibTransId="{857C2962-8890-4023-8FBF-82F2E7015CD9}"/>
    <dgm:cxn modelId="{7E3B4AFC-23E4-4E5B-B852-540A21E967ED}" srcId="{65D39139-0EFB-44FD-930A-C6F66BC07FC8}" destId="{1452ED12-8A16-4F4A-BA93-6CF331314DD6}" srcOrd="2" destOrd="0" parTransId="{C8FA3D6F-6D35-4F41-AE69-828E0709521C}" sibTransId="{BD67FE5C-1E9D-467D-90C1-F496B907F19C}"/>
    <dgm:cxn modelId="{17E5BE81-60BC-46D0-93EF-688F79DC7723}" type="presParOf" srcId="{C8F672AD-F478-49EF-A190-13D72C5B0CC6}" destId="{567B2473-0233-4702-AF57-562409F4A084}" srcOrd="0" destOrd="0" presId="urn:microsoft.com/office/officeart/2008/layout/LinedList"/>
    <dgm:cxn modelId="{64DA590F-FD28-415E-8E65-A2D1BCB3FDA6}" type="presParOf" srcId="{C8F672AD-F478-49EF-A190-13D72C5B0CC6}" destId="{71F88242-161A-4A52-9C64-18E4AFA67661}" srcOrd="1" destOrd="0" presId="urn:microsoft.com/office/officeart/2008/layout/LinedList"/>
    <dgm:cxn modelId="{D6913632-CD52-4D1D-A60B-99D387943BF9}" type="presParOf" srcId="{71F88242-161A-4A52-9C64-18E4AFA67661}" destId="{1A2B489D-D182-4F04-91AC-C306AA330388}" srcOrd="0" destOrd="0" presId="urn:microsoft.com/office/officeart/2008/layout/LinedList"/>
    <dgm:cxn modelId="{3ADB0FCB-6508-4C97-BDE7-B7967C449BEC}" type="presParOf" srcId="{71F88242-161A-4A52-9C64-18E4AFA67661}" destId="{407BA6C3-CF68-4E10-8447-F68BD12B490D}" srcOrd="1" destOrd="0" presId="urn:microsoft.com/office/officeart/2008/layout/LinedList"/>
    <dgm:cxn modelId="{BE232EA1-D720-430E-865B-5D06A5818BEE}" type="presParOf" srcId="{C8F672AD-F478-49EF-A190-13D72C5B0CC6}" destId="{5C3BD452-79F5-4354-BDD7-99179DE44E7F}" srcOrd="2" destOrd="0" presId="urn:microsoft.com/office/officeart/2008/layout/LinedList"/>
    <dgm:cxn modelId="{19655A20-789D-43A6-8A0C-D5B01D6D5AAD}" type="presParOf" srcId="{C8F672AD-F478-49EF-A190-13D72C5B0CC6}" destId="{8E4F189C-501D-4312-AB44-06DE9F046A48}" srcOrd="3" destOrd="0" presId="urn:microsoft.com/office/officeart/2008/layout/LinedList"/>
    <dgm:cxn modelId="{F8A792E5-97D0-47A8-800B-F02135978056}" type="presParOf" srcId="{8E4F189C-501D-4312-AB44-06DE9F046A48}" destId="{D15D0D6F-36E9-456C-8492-8215D7FFDD0E}" srcOrd="0" destOrd="0" presId="urn:microsoft.com/office/officeart/2008/layout/LinedList"/>
    <dgm:cxn modelId="{FB2CB764-69A5-4664-B493-1249EA1B2186}" type="presParOf" srcId="{8E4F189C-501D-4312-AB44-06DE9F046A48}" destId="{0EEE7419-47FF-4B2C-B69E-C04EF5A1E0A0}" srcOrd="1" destOrd="0" presId="urn:microsoft.com/office/officeart/2008/layout/LinedList"/>
    <dgm:cxn modelId="{F5905750-7E94-44E0-92A1-A4423E9560DB}" type="presParOf" srcId="{C8F672AD-F478-49EF-A190-13D72C5B0CC6}" destId="{7C5A135A-8280-4D8C-9EE1-3D72F4C79BC6}" srcOrd="4" destOrd="0" presId="urn:microsoft.com/office/officeart/2008/layout/LinedList"/>
    <dgm:cxn modelId="{B0954BED-6475-495D-89E2-FFEEAB8D7B38}" type="presParOf" srcId="{C8F672AD-F478-49EF-A190-13D72C5B0CC6}" destId="{2DB0E5F9-42D7-4651-AE4E-5914C3B2C814}" srcOrd="5" destOrd="0" presId="urn:microsoft.com/office/officeart/2008/layout/LinedList"/>
    <dgm:cxn modelId="{8C63A6AE-6D36-4218-886C-86CC445A2009}" type="presParOf" srcId="{2DB0E5F9-42D7-4651-AE4E-5914C3B2C814}" destId="{0B72F796-5625-4CFB-8C8E-403BDA8D7B03}" srcOrd="0" destOrd="0" presId="urn:microsoft.com/office/officeart/2008/layout/LinedList"/>
    <dgm:cxn modelId="{3491D694-9E33-48F0-8284-7D88E1BE1A89}" type="presParOf" srcId="{2DB0E5F9-42D7-4651-AE4E-5914C3B2C814}" destId="{A29D2DCB-544F-4AD1-B11B-9AD98FC6C4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0F85DB-415C-4138-8E54-CC77BDEAD718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C6CD3C-6105-4E7B-9D4B-4B1A2A1BFA95}">
      <dgm:prSet/>
      <dgm:spPr/>
      <dgm:t>
        <a:bodyPr/>
        <a:lstStyle/>
        <a:p>
          <a:r>
            <a:rPr lang="it-IT" dirty="0"/>
            <a:t>Risorse:</a:t>
          </a:r>
          <a:endParaRPr lang="en-US" dirty="0"/>
        </a:p>
      </dgm:t>
    </dgm:pt>
    <dgm:pt modelId="{066A1202-29F1-4022-B97F-DB1AE2FAEC36}" type="parTrans" cxnId="{EB9B986B-6B31-47E8-8945-7AEB0F57909E}">
      <dgm:prSet/>
      <dgm:spPr/>
      <dgm:t>
        <a:bodyPr/>
        <a:lstStyle/>
        <a:p>
          <a:endParaRPr lang="en-US"/>
        </a:p>
      </dgm:t>
    </dgm:pt>
    <dgm:pt modelId="{B30A5C5D-0797-4625-88C2-64307B544B8A}" type="sibTrans" cxnId="{EB9B986B-6B31-47E8-8945-7AEB0F57909E}">
      <dgm:prSet/>
      <dgm:spPr/>
      <dgm:t>
        <a:bodyPr/>
        <a:lstStyle/>
        <a:p>
          <a:endParaRPr lang="en-US"/>
        </a:p>
      </dgm:t>
    </dgm:pt>
    <dgm:pt modelId="{4AC2A9C2-36D3-43C2-97B2-954B28D0D06F}">
      <dgm:prSet/>
      <dgm:spPr/>
      <dgm:t>
        <a:bodyPr/>
        <a:lstStyle/>
        <a:p>
          <a:r>
            <a:rPr lang="it-IT" dirty="0"/>
            <a:t>Dataset per creare un modello di classificazione	</a:t>
          </a:r>
          <a:endParaRPr lang="en-US" dirty="0"/>
        </a:p>
      </dgm:t>
    </dgm:pt>
    <dgm:pt modelId="{11659339-011A-4D4A-BE37-4E6C0C24A607}" type="parTrans" cxnId="{73B4F613-E278-4E11-9D24-E10D7BD664B2}">
      <dgm:prSet/>
      <dgm:spPr/>
      <dgm:t>
        <a:bodyPr/>
        <a:lstStyle/>
        <a:p>
          <a:endParaRPr lang="en-US"/>
        </a:p>
      </dgm:t>
    </dgm:pt>
    <dgm:pt modelId="{CB1764BB-5BF1-43C8-B8FD-34C6DB5AA945}" type="sibTrans" cxnId="{73B4F613-E278-4E11-9D24-E10D7BD664B2}">
      <dgm:prSet/>
      <dgm:spPr/>
      <dgm:t>
        <a:bodyPr/>
        <a:lstStyle/>
        <a:p>
          <a:endParaRPr lang="en-US"/>
        </a:p>
      </dgm:t>
    </dgm:pt>
    <dgm:pt modelId="{9E6E8C3B-1014-47F4-8A28-F2705E8CCB04}">
      <dgm:prSet/>
      <dgm:spPr/>
      <dgm:t>
        <a:bodyPr/>
        <a:lstStyle/>
        <a:p>
          <a:r>
            <a:rPr lang="it-IT" dirty="0"/>
            <a:t>Dati relativi ad esercizi svolti correttamente</a:t>
          </a:r>
          <a:endParaRPr lang="en-US" dirty="0"/>
        </a:p>
      </dgm:t>
    </dgm:pt>
    <dgm:pt modelId="{BF6A95C6-1876-480E-8A9B-64EBBA761B6A}" type="parTrans" cxnId="{DA29C391-704D-413E-A580-636F37CBA2ED}">
      <dgm:prSet/>
      <dgm:spPr/>
      <dgm:t>
        <a:bodyPr/>
        <a:lstStyle/>
        <a:p>
          <a:endParaRPr lang="en-US"/>
        </a:p>
      </dgm:t>
    </dgm:pt>
    <dgm:pt modelId="{87082062-1119-4A98-9062-78EB329F33C0}" type="sibTrans" cxnId="{DA29C391-704D-413E-A580-636F37CBA2ED}">
      <dgm:prSet/>
      <dgm:spPr/>
      <dgm:t>
        <a:bodyPr/>
        <a:lstStyle/>
        <a:p>
          <a:endParaRPr lang="en-US"/>
        </a:p>
      </dgm:t>
    </dgm:pt>
    <dgm:pt modelId="{D1A6ECDB-0CD5-404E-8181-3E8B1D50EF0D}">
      <dgm:prSet/>
      <dgm:spPr/>
      <dgm:t>
        <a:bodyPr/>
        <a:lstStyle/>
        <a:p>
          <a:r>
            <a:rPr lang="it-IT" dirty="0"/>
            <a:t>Interazione con l’utente:</a:t>
          </a:r>
          <a:endParaRPr lang="en-US" dirty="0"/>
        </a:p>
      </dgm:t>
    </dgm:pt>
    <dgm:pt modelId="{AE6DA3D7-2C84-4CC6-8E99-334099F67A0E}" type="parTrans" cxnId="{EA561A46-DD5B-4016-AC64-251337D6CD19}">
      <dgm:prSet/>
      <dgm:spPr/>
      <dgm:t>
        <a:bodyPr/>
        <a:lstStyle/>
        <a:p>
          <a:endParaRPr lang="en-US"/>
        </a:p>
      </dgm:t>
    </dgm:pt>
    <dgm:pt modelId="{4566DD81-CD1B-4474-81B5-E020EF14903C}" type="sibTrans" cxnId="{EA561A46-DD5B-4016-AC64-251337D6CD19}">
      <dgm:prSet/>
      <dgm:spPr/>
      <dgm:t>
        <a:bodyPr/>
        <a:lstStyle/>
        <a:p>
          <a:endParaRPr lang="en-US"/>
        </a:p>
      </dgm:t>
    </dgm:pt>
    <dgm:pt modelId="{D4BFCD56-715C-41A9-B900-F3C9DCAEB2C1}">
      <dgm:prSet/>
      <dgm:spPr/>
      <dgm:t>
        <a:bodyPr/>
        <a:lstStyle/>
        <a:p>
          <a:r>
            <a:rPr lang="it-IT" dirty="0"/>
            <a:t>Utilizzo di librerie per sintesi vocale</a:t>
          </a:r>
          <a:endParaRPr lang="en-US" dirty="0"/>
        </a:p>
      </dgm:t>
    </dgm:pt>
    <dgm:pt modelId="{43841603-2327-404D-B01A-6A026F325ACF}" type="parTrans" cxnId="{84B88CBC-4C8A-4544-9BCB-17920F9A58A4}">
      <dgm:prSet/>
      <dgm:spPr/>
      <dgm:t>
        <a:bodyPr/>
        <a:lstStyle/>
        <a:p>
          <a:endParaRPr lang="en-US"/>
        </a:p>
      </dgm:t>
    </dgm:pt>
    <dgm:pt modelId="{BC65E02E-537B-49A6-A41E-33CBEF5BAAC6}" type="sibTrans" cxnId="{84B88CBC-4C8A-4544-9BCB-17920F9A58A4}">
      <dgm:prSet/>
      <dgm:spPr/>
      <dgm:t>
        <a:bodyPr/>
        <a:lstStyle/>
        <a:p>
          <a:endParaRPr lang="en-US"/>
        </a:p>
      </dgm:t>
    </dgm:pt>
    <dgm:pt modelId="{BFB8F222-97B5-4215-B7C7-C5F15B0CD2F3}" type="pres">
      <dgm:prSet presAssocID="{010F85DB-415C-4138-8E54-CC77BDEAD718}" presName="linear" presStyleCnt="0">
        <dgm:presLayoutVars>
          <dgm:dir/>
          <dgm:animLvl val="lvl"/>
          <dgm:resizeHandles val="exact"/>
        </dgm:presLayoutVars>
      </dgm:prSet>
      <dgm:spPr/>
    </dgm:pt>
    <dgm:pt modelId="{E0C7D85C-A63F-4898-AC80-83207534E2FD}" type="pres">
      <dgm:prSet presAssocID="{9FC6CD3C-6105-4E7B-9D4B-4B1A2A1BFA95}" presName="parentLin" presStyleCnt="0"/>
      <dgm:spPr/>
    </dgm:pt>
    <dgm:pt modelId="{2403157A-A423-48EE-947E-EF01071531E9}" type="pres">
      <dgm:prSet presAssocID="{9FC6CD3C-6105-4E7B-9D4B-4B1A2A1BFA95}" presName="parentLeftMargin" presStyleLbl="node1" presStyleIdx="0" presStyleCnt="2"/>
      <dgm:spPr/>
    </dgm:pt>
    <dgm:pt modelId="{A6E38873-C866-4B20-874E-DB4C9D747A3B}" type="pres">
      <dgm:prSet presAssocID="{9FC6CD3C-6105-4E7B-9D4B-4B1A2A1BFA9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DE2D57-CC5E-42E9-B6EB-DD055A6B836B}" type="pres">
      <dgm:prSet presAssocID="{9FC6CD3C-6105-4E7B-9D4B-4B1A2A1BFA95}" presName="negativeSpace" presStyleCnt="0"/>
      <dgm:spPr/>
    </dgm:pt>
    <dgm:pt modelId="{E5C08CC4-F633-4B84-84A5-74DAB5D0B1C6}" type="pres">
      <dgm:prSet presAssocID="{9FC6CD3C-6105-4E7B-9D4B-4B1A2A1BFA95}" presName="childText" presStyleLbl="conFgAcc1" presStyleIdx="0" presStyleCnt="2">
        <dgm:presLayoutVars>
          <dgm:bulletEnabled val="1"/>
        </dgm:presLayoutVars>
      </dgm:prSet>
      <dgm:spPr/>
    </dgm:pt>
    <dgm:pt modelId="{B8759604-5D4D-4E9F-84C5-0528B3DB4026}" type="pres">
      <dgm:prSet presAssocID="{B30A5C5D-0797-4625-88C2-64307B544B8A}" presName="spaceBetweenRectangles" presStyleCnt="0"/>
      <dgm:spPr/>
    </dgm:pt>
    <dgm:pt modelId="{BA21FDBB-A976-4A88-9A56-95B30834F602}" type="pres">
      <dgm:prSet presAssocID="{D1A6ECDB-0CD5-404E-8181-3E8B1D50EF0D}" presName="parentLin" presStyleCnt="0"/>
      <dgm:spPr/>
    </dgm:pt>
    <dgm:pt modelId="{4CA42118-E949-4215-8E9D-2A7C61152100}" type="pres">
      <dgm:prSet presAssocID="{D1A6ECDB-0CD5-404E-8181-3E8B1D50EF0D}" presName="parentLeftMargin" presStyleLbl="node1" presStyleIdx="0" presStyleCnt="2"/>
      <dgm:spPr/>
    </dgm:pt>
    <dgm:pt modelId="{576077D3-E5BD-4958-91FF-4AA3FD305889}" type="pres">
      <dgm:prSet presAssocID="{D1A6ECDB-0CD5-404E-8181-3E8B1D50EF0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BB8E425-C228-48F3-9D71-882CC0D20BFC}" type="pres">
      <dgm:prSet presAssocID="{D1A6ECDB-0CD5-404E-8181-3E8B1D50EF0D}" presName="negativeSpace" presStyleCnt="0"/>
      <dgm:spPr/>
    </dgm:pt>
    <dgm:pt modelId="{5825600F-C9E5-4DAB-802D-5ED09D9A3057}" type="pres">
      <dgm:prSet presAssocID="{D1A6ECDB-0CD5-404E-8181-3E8B1D50EF0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9D0F05-DCA4-457F-80DA-8FC5BED5F550}" type="presOf" srcId="{D1A6ECDB-0CD5-404E-8181-3E8B1D50EF0D}" destId="{4CA42118-E949-4215-8E9D-2A7C61152100}" srcOrd="0" destOrd="0" presId="urn:microsoft.com/office/officeart/2005/8/layout/list1"/>
    <dgm:cxn modelId="{73B4F613-E278-4E11-9D24-E10D7BD664B2}" srcId="{9FC6CD3C-6105-4E7B-9D4B-4B1A2A1BFA95}" destId="{4AC2A9C2-36D3-43C2-97B2-954B28D0D06F}" srcOrd="0" destOrd="0" parTransId="{11659339-011A-4D4A-BE37-4E6C0C24A607}" sibTransId="{CB1764BB-5BF1-43C8-B8FD-34C6DB5AA945}"/>
    <dgm:cxn modelId="{D14C9119-CEFC-482B-9626-A68CDED76B0E}" type="presOf" srcId="{9FC6CD3C-6105-4E7B-9D4B-4B1A2A1BFA95}" destId="{2403157A-A423-48EE-947E-EF01071531E9}" srcOrd="0" destOrd="0" presId="urn:microsoft.com/office/officeart/2005/8/layout/list1"/>
    <dgm:cxn modelId="{FA8B6B2A-357A-43B8-A895-F123E4B0FF44}" type="presOf" srcId="{D1A6ECDB-0CD5-404E-8181-3E8B1D50EF0D}" destId="{576077D3-E5BD-4958-91FF-4AA3FD305889}" srcOrd="1" destOrd="0" presId="urn:microsoft.com/office/officeart/2005/8/layout/list1"/>
    <dgm:cxn modelId="{78BB2F3E-A486-4ACE-99E9-EAF6FD519FD6}" type="presOf" srcId="{4AC2A9C2-36D3-43C2-97B2-954B28D0D06F}" destId="{E5C08CC4-F633-4B84-84A5-74DAB5D0B1C6}" srcOrd="0" destOrd="0" presId="urn:microsoft.com/office/officeart/2005/8/layout/list1"/>
    <dgm:cxn modelId="{B015A65F-A80B-481B-A849-161AD19B41AD}" type="presOf" srcId="{9FC6CD3C-6105-4E7B-9D4B-4B1A2A1BFA95}" destId="{A6E38873-C866-4B20-874E-DB4C9D747A3B}" srcOrd="1" destOrd="0" presId="urn:microsoft.com/office/officeart/2005/8/layout/list1"/>
    <dgm:cxn modelId="{E228A945-518E-426D-B90E-7211EE157D3E}" type="presOf" srcId="{D4BFCD56-715C-41A9-B900-F3C9DCAEB2C1}" destId="{5825600F-C9E5-4DAB-802D-5ED09D9A3057}" srcOrd="0" destOrd="0" presId="urn:microsoft.com/office/officeart/2005/8/layout/list1"/>
    <dgm:cxn modelId="{EA561A46-DD5B-4016-AC64-251337D6CD19}" srcId="{010F85DB-415C-4138-8E54-CC77BDEAD718}" destId="{D1A6ECDB-0CD5-404E-8181-3E8B1D50EF0D}" srcOrd="1" destOrd="0" parTransId="{AE6DA3D7-2C84-4CC6-8E99-334099F67A0E}" sibTransId="{4566DD81-CD1B-4474-81B5-E020EF14903C}"/>
    <dgm:cxn modelId="{EB9B986B-6B31-47E8-8945-7AEB0F57909E}" srcId="{010F85DB-415C-4138-8E54-CC77BDEAD718}" destId="{9FC6CD3C-6105-4E7B-9D4B-4B1A2A1BFA95}" srcOrd="0" destOrd="0" parTransId="{066A1202-29F1-4022-B97F-DB1AE2FAEC36}" sibTransId="{B30A5C5D-0797-4625-88C2-64307B544B8A}"/>
    <dgm:cxn modelId="{A5A4A090-BA66-4AED-9CAE-6F39935652EB}" type="presOf" srcId="{010F85DB-415C-4138-8E54-CC77BDEAD718}" destId="{BFB8F222-97B5-4215-B7C7-C5F15B0CD2F3}" srcOrd="0" destOrd="0" presId="urn:microsoft.com/office/officeart/2005/8/layout/list1"/>
    <dgm:cxn modelId="{6AECA491-E13B-4BF6-A610-50077E9BC1C5}" type="presOf" srcId="{9E6E8C3B-1014-47F4-8A28-F2705E8CCB04}" destId="{E5C08CC4-F633-4B84-84A5-74DAB5D0B1C6}" srcOrd="0" destOrd="1" presId="urn:microsoft.com/office/officeart/2005/8/layout/list1"/>
    <dgm:cxn modelId="{DA29C391-704D-413E-A580-636F37CBA2ED}" srcId="{9FC6CD3C-6105-4E7B-9D4B-4B1A2A1BFA95}" destId="{9E6E8C3B-1014-47F4-8A28-F2705E8CCB04}" srcOrd="1" destOrd="0" parTransId="{BF6A95C6-1876-480E-8A9B-64EBBA761B6A}" sibTransId="{87082062-1119-4A98-9062-78EB329F33C0}"/>
    <dgm:cxn modelId="{84B88CBC-4C8A-4544-9BCB-17920F9A58A4}" srcId="{D1A6ECDB-0CD5-404E-8181-3E8B1D50EF0D}" destId="{D4BFCD56-715C-41A9-B900-F3C9DCAEB2C1}" srcOrd="0" destOrd="0" parTransId="{43841603-2327-404D-B01A-6A026F325ACF}" sibTransId="{BC65E02E-537B-49A6-A41E-33CBEF5BAAC6}"/>
    <dgm:cxn modelId="{D92A107A-6E4B-4354-B022-6334187DAF08}" type="presParOf" srcId="{BFB8F222-97B5-4215-B7C7-C5F15B0CD2F3}" destId="{E0C7D85C-A63F-4898-AC80-83207534E2FD}" srcOrd="0" destOrd="0" presId="urn:microsoft.com/office/officeart/2005/8/layout/list1"/>
    <dgm:cxn modelId="{4FDC06A1-DD02-483A-A409-41E10BE55AAB}" type="presParOf" srcId="{E0C7D85C-A63F-4898-AC80-83207534E2FD}" destId="{2403157A-A423-48EE-947E-EF01071531E9}" srcOrd="0" destOrd="0" presId="urn:microsoft.com/office/officeart/2005/8/layout/list1"/>
    <dgm:cxn modelId="{9C10A0FA-1B68-410B-B116-B7C968F82EFD}" type="presParOf" srcId="{E0C7D85C-A63F-4898-AC80-83207534E2FD}" destId="{A6E38873-C866-4B20-874E-DB4C9D747A3B}" srcOrd="1" destOrd="0" presId="urn:microsoft.com/office/officeart/2005/8/layout/list1"/>
    <dgm:cxn modelId="{D23E856E-5EF4-48B1-B7B9-88BD087C78DD}" type="presParOf" srcId="{BFB8F222-97B5-4215-B7C7-C5F15B0CD2F3}" destId="{F4DE2D57-CC5E-42E9-B6EB-DD055A6B836B}" srcOrd="1" destOrd="0" presId="urn:microsoft.com/office/officeart/2005/8/layout/list1"/>
    <dgm:cxn modelId="{C0EBC3F1-0766-4269-8982-54B10A42D8F4}" type="presParOf" srcId="{BFB8F222-97B5-4215-B7C7-C5F15B0CD2F3}" destId="{E5C08CC4-F633-4B84-84A5-74DAB5D0B1C6}" srcOrd="2" destOrd="0" presId="urn:microsoft.com/office/officeart/2005/8/layout/list1"/>
    <dgm:cxn modelId="{222FE015-1F9C-4EA1-A73F-4CA458A14892}" type="presParOf" srcId="{BFB8F222-97B5-4215-B7C7-C5F15B0CD2F3}" destId="{B8759604-5D4D-4E9F-84C5-0528B3DB4026}" srcOrd="3" destOrd="0" presId="urn:microsoft.com/office/officeart/2005/8/layout/list1"/>
    <dgm:cxn modelId="{7ED149C6-7E3C-4981-B7D7-51A73722F45B}" type="presParOf" srcId="{BFB8F222-97B5-4215-B7C7-C5F15B0CD2F3}" destId="{BA21FDBB-A976-4A88-9A56-95B30834F602}" srcOrd="4" destOrd="0" presId="urn:microsoft.com/office/officeart/2005/8/layout/list1"/>
    <dgm:cxn modelId="{091C0D3A-DAC6-40E2-B52E-EBCC8D732CD6}" type="presParOf" srcId="{BA21FDBB-A976-4A88-9A56-95B30834F602}" destId="{4CA42118-E949-4215-8E9D-2A7C61152100}" srcOrd="0" destOrd="0" presId="urn:microsoft.com/office/officeart/2005/8/layout/list1"/>
    <dgm:cxn modelId="{E7C741BD-014A-499E-BF21-DDB4448E2297}" type="presParOf" srcId="{BA21FDBB-A976-4A88-9A56-95B30834F602}" destId="{576077D3-E5BD-4958-91FF-4AA3FD305889}" srcOrd="1" destOrd="0" presId="urn:microsoft.com/office/officeart/2005/8/layout/list1"/>
    <dgm:cxn modelId="{53A791F4-7165-4D71-B651-E778B5DA6122}" type="presParOf" srcId="{BFB8F222-97B5-4215-B7C7-C5F15B0CD2F3}" destId="{CBB8E425-C228-48F3-9D71-882CC0D20BFC}" srcOrd="5" destOrd="0" presId="urn:microsoft.com/office/officeart/2005/8/layout/list1"/>
    <dgm:cxn modelId="{9D6D84C9-5DA3-4CB8-9D33-994A6CD65F42}" type="presParOf" srcId="{BFB8F222-97B5-4215-B7C7-C5F15B0CD2F3}" destId="{5825600F-C9E5-4DAB-802D-5ED09D9A305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8B828-B258-4D20-AC55-7AAC10096C8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DB04993-AA2C-4592-B312-417CDB21B7EC}">
      <dgm:prSet/>
      <dgm:spPr/>
      <dgm:t>
        <a:bodyPr/>
        <a:lstStyle/>
        <a:p>
          <a:pPr algn="ctr">
            <a:defRPr b="1"/>
          </a:pPr>
          <a:r>
            <a:rPr lang="it-IT" dirty="0"/>
            <a:t>Linguaggio di sviluppo:</a:t>
          </a:r>
        </a:p>
        <a:p>
          <a:pPr algn="ctr">
            <a:defRPr b="1"/>
          </a:pPr>
          <a:r>
            <a:rPr lang="it-IT" dirty="0"/>
            <a:t> Python</a:t>
          </a:r>
          <a:endParaRPr lang="en-US" dirty="0"/>
        </a:p>
      </dgm:t>
    </dgm:pt>
    <dgm:pt modelId="{FA1EB152-EA8E-4F86-B125-857C24A756DA}" type="parTrans" cxnId="{0FC40482-B7E0-423B-911D-2D584C7C71B3}">
      <dgm:prSet/>
      <dgm:spPr/>
      <dgm:t>
        <a:bodyPr/>
        <a:lstStyle/>
        <a:p>
          <a:pPr algn="ctr"/>
          <a:endParaRPr lang="en-US"/>
        </a:p>
      </dgm:t>
    </dgm:pt>
    <dgm:pt modelId="{15AF3757-9E81-4CB5-8652-8B0232E6B33F}" type="sibTrans" cxnId="{0FC40482-B7E0-423B-911D-2D584C7C71B3}">
      <dgm:prSet/>
      <dgm:spPr/>
      <dgm:t>
        <a:bodyPr/>
        <a:lstStyle/>
        <a:p>
          <a:endParaRPr lang="en-US"/>
        </a:p>
      </dgm:t>
    </dgm:pt>
    <dgm:pt modelId="{7989A365-F23F-4D27-B53D-0574EF7E69A9}">
      <dgm:prSet/>
      <dgm:spPr/>
      <dgm:t>
        <a:bodyPr/>
        <a:lstStyle/>
        <a:p>
          <a:pPr algn="ctr">
            <a:defRPr b="1"/>
          </a:pPr>
          <a:r>
            <a:rPr lang="it-IT" dirty="0"/>
            <a:t>Librerie:</a:t>
          </a:r>
        </a:p>
        <a:p>
          <a:pPr algn="ctr">
            <a:defRPr b="1"/>
          </a:pPr>
          <a:r>
            <a:rPr lang="it-IT" dirty="0"/>
            <a:t>   - MediaPipe</a:t>
          </a:r>
        </a:p>
        <a:p>
          <a:pPr algn="ctr">
            <a:defRPr b="1"/>
          </a:pPr>
          <a:r>
            <a:rPr lang="it-IT" dirty="0"/>
            <a:t>- OpenCV</a:t>
          </a:r>
          <a:endParaRPr lang="en-US" dirty="0"/>
        </a:p>
      </dgm:t>
    </dgm:pt>
    <dgm:pt modelId="{7358B949-9D93-447C-A5EA-78523B4A8E41}" type="parTrans" cxnId="{E6CE29F1-60E3-4A76-85F8-549BC93F4AAD}">
      <dgm:prSet/>
      <dgm:spPr/>
      <dgm:t>
        <a:bodyPr/>
        <a:lstStyle/>
        <a:p>
          <a:pPr algn="ctr"/>
          <a:endParaRPr lang="en-US"/>
        </a:p>
      </dgm:t>
    </dgm:pt>
    <dgm:pt modelId="{EE856513-6227-48A8-9A57-4B22090C8A41}" type="sibTrans" cxnId="{E6CE29F1-60E3-4A76-85F8-549BC93F4AAD}">
      <dgm:prSet/>
      <dgm:spPr/>
      <dgm:t>
        <a:bodyPr/>
        <a:lstStyle/>
        <a:p>
          <a:endParaRPr lang="en-US"/>
        </a:p>
      </dgm:t>
    </dgm:pt>
    <dgm:pt modelId="{21DC733D-6925-474A-8D7D-49055689CCCF}">
      <dgm:prSet/>
      <dgm:spPr/>
      <dgm:t>
        <a:bodyPr/>
        <a:lstStyle/>
        <a:p>
          <a:endParaRPr lang="en-US"/>
        </a:p>
      </dgm:t>
    </dgm:pt>
    <dgm:pt modelId="{DFA36132-91AF-4874-9F5E-9E73B7636728}" type="parTrans" cxnId="{9DA6D787-4308-4734-A76D-A2579FDBB6C1}">
      <dgm:prSet/>
      <dgm:spPr/>
      <dgm:t>
        <a:bodyPr/>
        <a:lstStyle/>
        <a:p>
          <a:pPr algn="ctr"/>
          <a:endParaRPr lang="en-US"/>
        </a:p>
      </dgm:t>
    </dgm:pt>
    <dgm:pt modelId="{ADBE37DC-E8F1-4E92-969A-97A81DE06D24}" type="sibTrans" cxnId="{9DA6D787-4308-4734-A76D-A2579FDBB6C1}">
      <dgm:prSet/>
      <dgm:spPr/>
      <dgm:t>
        <a:bodyPr/>
        <a:lstStyle/>
        <a:p>
          <a:endParaRPr lang="en-US"/>
        </a:p>
      </dgm:t>
    </dgm:pt>
    <dgm:pt modelId="{6EA0591E-28C3-4BD1-8BD2-C2727D17A119}" type="pres">
      <dgm:prSet presAssocID="{2628B828-B258-4D20-AC55-7AAC10096C8F}" presName="root" presStyleCnt="0">
        <dgm:presLayoutVars>
          <dgm:dir/>
          <dgm:resizeHandles val="exact"/>
        </dgm:presLayoutVars>
      </dgm:prSet>
      <dgm:spPr/>
    </dgm:pt>
    <dgm:pt modelId="{C1A44850-CA76-49E7-89B4-23DB4C61EEBE}" type="pres">
      <dgm:prSet presAssocID="{ADB04993-AA2C-4592-B312-417CDB21B7EC}" presName="compNode" presStyleCnt="0"/>
      <dgm:spPr/>
    </dgm:pt>
    <dgm:pt modelId="{0815C448-C64A-4EBE-9056-28D3596EFE31}" type="pres">
      <dgm:prSet presAssocID="{ADB04993-AA2C-4592-B312-417CDB21B7EC}" presName="iconRect" presStyleLbl="node1" presStyleIdx="0" presStyleCnt="2" custLinFactNeighborX="94462" custLinFactNeighborY="26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01E5A50-1BF2-4A8B-B5F5-DF4BA9D98C2A}" type="pres">
      <dgm:prSet presAssocID="{ADB04993-AA2C-4592-B312-417CDB21B7EC}" presName="iconSpace" presStyleCnt="0"/>
      <dgm:spPr/>
    </dgm:pt>
    <dgm:pt modelId="{909912F8-5465-44AB-AC12-E6A5FCAB87A0}" type="pres">
      <dgm:prSet presAssocID="{ADB04993-AA2C-4592-B312-417CDB21B7EC}" presName="parTx" presStyleLbl="revTx" presStyleIdx="0" presStyleCnt="4">
        <dgm:presLayoutVars>
          <dgm:chMax val="0"/>
          <dgm:chPref val="0"/>
        </dgm:presLayoutVars>
      </dgm:prSet>
      <dgm:spPr/>
    </dgm:pt>
    <dgm:pt modelId="{37AF7919-315B-48EC-AAF8-95FA410FE0E6}" type="pres">
      <dgm:prSet presAssocID="{ADB04993-AA2C-4592-B312-417CDB21B7EC}" presName="txSpace" presStyleCnt="0"/>
      <dgm:spPr/>
    </dgm:pt>
    <dgm:pt modelId="{62904EDB-8121-46C5-AC22-0DC8BCC2CEB7}" type="pres">
      <dgm:prSet presAssocID="{ADB04993-AA2C-4592-B312-417CDB21B7EC}" presName="desTx" presStyleLbl="revTx" presStyleIdx="1" presStyleCnt="4">
        <dgm:presLayoutVars/>
      </dgm:prSet>
      <dgm:spPr/>
    </dgm:pt>
    <dgm:pt modelId="{7B140026-FD45-47EC-ABFC-AF5F4D675EB9}" type="pres">
      <dgm:prSet presAssocID="{15AF3757-9E81-4CB5-8652-8B0232E6B33F}" presName="sibTrans" presStyleCnt="0"/>
      <dgm:spPr/>
    </dgm:pt>
    <dgm:pt modelId="{E04A47DC-8084-4AB1-820A-3EF871977218}" type="pres">
      <dgm:prSet presAssocID="{7989A365-F23F-4D27-B53D-0574EF7E69A9}" presName="compNode" presStyleCnt="0"/>
      <dgm:spPr/>
    </dgm:pt>
    <dgm:pt modelId="{0A8F6F09-AEB2-473F-BBAC-ED5931703A45}" type="pres">
      <dgm:prSet presAssocID="{7989A365-F23F-4D27-B53D-0574EF7E69A9}" presName="iconRect" presStyleLbl="node1" presStyleIdx="1" presStyleCnt="2" custLinFactNeighborX="98759" custLinFactNeighborY="-12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13491A98-5944-4A7A-83AB-19D0D6BB1A14}" type="pres">
      <dgm:prSet presAssocID="{7989A365-F23F-4D27-B53D-0574EF7E69A9}" presName="iconSpace" presStyleCnt="0"/>
      <dgm:spPr/>
    </dgm:pt>
    <dgm:pt modelId="{53F99E47-79AF-4220-82C5-01FD5AB63AB8}" type="pres">
      <dgm:prSet presAssocID="{7989A365-F23F-4D27-B53D-0574EF7E69A9}" presName="parTx" presStyleLbl="revTx" presStyleIdx="2" presStyleCnt="4" custScaleX="49331" custLinFactNeighborX="29793" custLinFactNeighborY="-1418">
        <dgm:presLayoutVars>
          <dgm:chMax val="0"/>
          <dgm:chPref val="0"/>
        </dgm:presLayoutVars>
      </dgm:prSet>
      <dgm:spPr/>
    </dgm:pt>
    <dgm:pt modelId="{F51D30E1-EF9D-4CA2-9861-6396F178151F}" type="pres">
      <dgm:prSet presAssocID="{7989A365-F23F-4D27-B53D-0574EF7E69A9}" presName="txSpace" presStyleCnt="0"/>
      <dgm:spPr/>
    </dgm:pt>
    <dgm:pt modelId="{2F522E93-56D0-4762-91DA-3E444FAF0290}" type="pres">
      <dgm:prSet presAssocID="{7989A365-F23F-4D27-B53D-0574EF7E69A9}" presName="desTx" presStyleLbl="revTx" presStyleIdx="3" presStyleCnt="4" custScaleX="43893" custLinFactNeighborX="6991" custLinFactNeighborY="2585">
        <dgm:presLayoutVars/>
      </dgm:prSet>
      <dgm:spPr/>
    </dgm:pt>
  </dgm:ptLst>
  <dgm:cxnLst>
    <dgm:cxn modelId="{100E1311-E2FD-4239-9E75-C2700428569B}" type="presOf" srcId="{21DC733D-6925-474A-8D7D-49055689CCCF}" destId="{2F522E93-56D0-4762-91DA-3E444FAF0290}" srcOrd="0" destOrd="0" presId="urn:microsoft.com/office/officeart/2018/2/layout/IconLabelDescriptionList"/>
    <dgm:cxn modelId="{0FC40482-B7E0-423B-911D-2D584C7C71B3}" srcId="{2628B828-B258-4D20-AC55-7AAC10096C8F}" destId="{ADB04993-AA2C-4592-B312-417CDB21B7EC}" srcOrd="0" destOrd="0" parTransId="{FA1EB152-EA8E-4F86-B125-857C24A756DA}" sibTransId="{15AF3757-9E81-4CB5-8652-8B0232E6B33F}"/>
    <dgm:cxn modelId="{9DA6D787-4308-4734-A76D-A2579FDBB6C1}" srcId="{7989A365-F23F-4D27-B53D-0574EF7E69A9}" destId="{21DC733D-6925-474A-8D7D-49055689CCCF}" srcOrd="0" destOrd="0" parTransId="{DFA36132-91AF-4874-9F5E-9E73B7636728}" sibTransId="{ADBE37DC-E8F1-4E92-969A-97A81DE06D24}"/>
    <dgm:cxn modelId="{50E3608F-FA6A-4097-9DCC-1594CD795599}" type="presOf" srcId="{2628B828-B258-4D20-AC55-7AAC10096C8F}" destId="{6EA0591E-28C3-4BD1-8BD2-C2727D17A119}" srcOrd="0" destOrd="0" presId="urn:microsoft.com/office/officeart/2018/2/layout/IconLabelDescriptionList"/>
    <dgm:cxn modelId="{F3B970B7-8E6D-4F95-BF8C-C4182361340F}" type="presOf" srcId="{7989A365-F23F-4D27-B53D-0574EF7E69A9}" destId="{53F99E47-79AF-4220-82C5-01FD5AB63AB8}" srcOrd="0" destOrd="0" presId="urn:microsoft.com/office/officeart/2018/2/layout/IconLabelDescriptionList"/>
    <dgm:cxn modelId="{41B563E3-220A-4B07-A3A4-35878E3922FF}" type="presOf" srcId="{ADB04993-AA2C-4592-B312-417CDB21B7EC}" destId="{909912F8-5465-44AB-AC12-E6A5FCAB87A0}" srcOrd="0" destOrd="0" presId="urn:microsoft.com/office/officeart/2018/2/layout/IconLabelDescriptionList"/>
    <dgm:cxn modelId="{E6CE29F1-60E3-4A76-85F8-549BC93F4AAD}" srcId="{2628B828-B258-4D20-AC55-7AAC10096C8F}" destId="{7989A365-F23F-4D27-B53D-0574EF7E69A9}" srcOrd="1" destOrd="0" parTransId="{7358B949-9D93-447C-A5EA-78523B4A8E41}" sibTransId="{EE856513-6227-48A8-9A57-4B22090C8A41}"/>
    <dgm:cxn modelId="{070488C8-9239-4ED3-94ED-F690D38D7002}" type="presParOf" srcId="{6EA0591E-28C3-4BD1-8BD2-C2727D17A119}" destId="{C1A44850-CA76-49E7-89B4-23DB4C61EEBE}" srcOrd="0" destOrd="0" presId="urn:microsoft.com/office/officeart/2018/2/layout/IconLabelDescriptionList"/>
    <dgm:cxn modelId="{4CCC3027-1866-4EEF-90AB-9DDF74D0139E}" type="presParOf" srcId="{C1A44850-CA76-49E7-89B4-23DB4C61EEBE}" destId="{0815C448-C64A-4EBE-9056-28D3596EFE31}" srcOrd="0" destOrd="0" presId="urn:microsoft.com/office/officeart/2018/2/layout/IconLabelDescriptionList"/>
    <dgm:cxn modelId="{E275D9CE-64AD-4FBA-B364-A6E1EA4C1B71}" type="presParOf" srcId="{C1A44850-CA76-49E7-89B4-23DB4C61EEBE}" destId="{A01E5A50-1BF2-4A8B-B5F5-DF4BA9D98C2A}" srcOrd="1" destOrd="0" presId="urn:microsoft.com/office/officeart/2018/2/layout/IconLabelDescriptionList"/>
    <dgm:cxn modelId="{5DBDE14F-E0C3-4653-8623-DF76E363400D}" type="presParOf" srcId="{C1A44850-CA76-49E7-89B4-23DB4C61EEBE}" destId="{909912F8-5465-44AB-AC12-E6A5FCAB87A0}" srcOrd="2" destOrd="0" presId="urn:microsoft.com/office/officeart/2018/2/layout/IconLabelDescriptionList"/>
    <dgm:cxn modelId="{7E3753CB-0B28-494F-97EA-533B7A5BB02A}" type="presParOf" srcId="{C1A44850-CA76-49E7-89B4-23DB4C61EEBE}" destId="{37AF7919-315B-48EC-AAF8-95FA410FE0E6}" srcOrd="3" destOrd="0" presId="urn:microsoft.com/office/officeart/2018/2/layout/IconLabelDescriptionList"/>
    <dgm:cxn modelId="{2D21AA21-2D88-4948-890B-2CF4E39D918C}" type="presParOf" srcId="{C1A44850-CA76-49E7-89B4-23DB4C61EEBE}" destId="{62904EDB-8121-46C5-AC22-0DC8BCC2CEB7}" srcOrd="4" destOrd="0" presId="urn:microsoft.com/office/officeart/2018/2/layout/IconLabelDescriptionList"/>
    <dgm:cxn modelId="{FA77BCAF-DF46-4165-9C47-D65C9AF97758}" type="presParOf" srcId="{6EA0591E-28C3-4BD1-8BD2-C2727D17A119}" destId="{7B140026-FD45-47EC-ABFC-AF5F4D675EB9}" srcOrd="1" destOrd="0" presId="urn:microsoft.com/office/officeart/2018/2/layout/IconLabelDescriptionList"/>
    <dgm:cxn modelId="{09B53CAC-DC4A-4B04-9E01-F47B54FE4826}" type="presParOf" srcId="{6EA0591E-28C3-4BD1-8BD2-C2727D17A119}" destId="{E04A47DC-8084-4AB1-820A-3EF871977218}" srcOrd="2" destOrd="0" presId="urn:microsoft.com/office/officeart/2018/2/layout/IconLabelDescriptionList"/>
    <dgm:cxn modelId="{97C3B44A-52DE-4CE4-999C-075A8360BC67}" type="presParOf" srcId="{E04A47DC-8084-4AB1-820A-3EF871977218}" destId="{0A8F6F09-AEB2-473F-BBAC-ED5931703A45}" srcOrd="0" destOrd="0" presId="urn:microsoft.com/office/officeart/2018/2/layout/IconLabelDescriptionList"/>
    <dgm:cxn modelId="{E84F4252-B8CA-48F1-A318-1C11F320DEFE}" type="presParOf" srcId="{E04A47DC-8084-4AB1-820A-3EF871977218}" destId="{13491A98-5944-4A7A-83AB-19D0D6BB1A14}" srcOrd="1" destOrd="0" presId="urn:microsoft.com/office/officeart/2018/2/layout/IconLabelDescriptionList"/>
    <dgm:cxn modelId="{1D72FC2A-33D0-4C0C-AE60-BC4C3A890FF1}" type="presParOf" srcId="{E04A47DC-8084-4AB1-820A-3EF871977218}" destId="{53F99E47-79AF-4220-82C5-01FD5AB63AB8}" srcOrd="2" destOrd="0" presId="urn:microsoft.com/office/officeart/2018/2/layout/IconLabelDescriptionList"/>
    <dgm:cxn modelId="{E90E6436-5938-4089-8266-16AB1A2B42D8}" type="presParOf" srcId="{E04A47DC-8084-4AB1-820A-3EF871977218}" destId="{F51D30E1-EF9D-4CA2-9861-6396F178151F}" srcOrd="3" destOrd="0" presId="urn:microsoft.com/office/officeart/2018/2/layout/IconLabelDescriptionList"/>
    <dgm:cxn modelId="{491AD0FD-6106-4B9A-BEB5-DBBE1CED84E7}" type="presParOf" srcId="{E04A47DC-8084-4AB1-820A-3EF871977218}" destId="{2F522E93-56D0-4762-91DA-3E444FAF029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B2473-0233-4702-AF57-562409F4A084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2B489D-D182-4F04-91AC-C306AA330388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Guidare l’utente nell’esecuzione di esercizi</a:t>
          </a:r>
          <a:endParaRPr lang="en-US" sz="3900" kern="1200" dirty="0"/>
        </a:p>
      </dsp:txBody>
      <dsp:txXfrm>
        <a:off x="0" y="2392"/>
        <a:ext cx="6266011" cy="1631587"/>
      </dsp:txXfrm>
    </dsp:sp>
    <dsp:sp modelId="{5C3BD452-79F5-4354-BDD7-99179DE44E7F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5D0D6F-36E9-456C-8492-8215D7FFDD0E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Tenere traccia del conteggio delle ripetizioni</a:t>
          </a:r>
          <a:endParaRPr lang="en-US" sz="3900" kern="1200" dirty="0"/>
        </a:p>
      </dsp:txBody>
      <dsp:txXfrm>
        <a:off x="0" y="1633979"/>
        <a:ext cx="6266011" cy="1631587"/>
      </dsp:txXfrm>
    </dsp:sp>
    <dsp:sp modelId="{7C5A135A-8280-4D8C-9EE1-3D72F4C79BC6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2F796-5625-4CFB-8C8E-403BDA8D7B03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Valutazione dell’esecuzione, con feedback</a:t>
          </a:r>
          <a:endParaRPr lang="en-US" sz="3900" kern="1200" dirty="0"/>
        </a:p>
      </dsp:txBody>
      <dsp:txXfrm>
        <a:off x="0" y="3265567"/>
        <a:ext cx="6266011" cy="1631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08CC4-F633-4B84-84A5-74DAB5D0B1C6}">
      <dsp:nvSpPr>
        <dsp:cNvPr id="0" name=""/>
        <dsp:cNvSpPr/>
      </dsp:nvSpPr>
      <dsp:spPr>
        <a:xfrm>
          <a:off x="0" y="472055"/>
          <a:ext cx="10353675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624840" rIns="8035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/>
            <a:t>Dataset per creare un modello di classificazione	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/>
            <a:t>Dati relativi ad esercizi svolti correttamente</a:t>
          </a:r>
          <a:endParaRPr lang="en-US" sz="3000" kern="1200" dirty="0"/>
        </a:p>
      </dsp:txBody>
      <dsp:txXfrm>
        <a:off x="0" y="472055"/>
        <a:ext cx="10353675" cy="1701000"/>
      </dsp:txXfrm>
    </dsp:sp>
    <dsp:sp modelId="{A6E38873-C866-4B20-874E-DB4C9D747A3B}">
      <dsp:nvSpPr>
        <dsp:cNvPr id="0" name=""/>
        <dsp:cNvSpPr/>
      </dsp:nvSpPr>
      <dsp:spPr>
        <a:xfrm>
          <a:off x="517683" y="29255"/>
          <a:ext cx="7247572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Risorse:</a:t>
          </a:r>
          <a:endParaRPr lang="en-US" sz="3000" kern="1200" dirty="0"/>
        </a:p>
      </dsp:txBody>
      <dsp:txXfrm>
        <a:off x="560914" y="72486"/>
        <a:ext cx="7161110" cy="799138"/>
      </dsp:txXfrm>
    </dsp:sp>
    <dsp:sp modelId="{5825600F-C9E5-4DAB-802D-5ED09D9A3057}">
      <dsp:nvSpPr>
        <dsp:cNvPr id="0" name=""/>
        <dsp:cNvSpPr/>
      </dsp:nvSpPr>
      <dsp:spPr>
        <a:xfrm>
          <a:off x="0" y="2777856"/>
          <a:ext cx="10353675" cy="125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1603047"/>
              <a:satOff val="-18876"/>
              <a:lumOff val="12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624840" rIns="8035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/>
            <a:t>Utilizzo di librerie per sintesi vocale</a:t>
          </a:r>
          <a:endParaRPr lang="en-US" sz="3000" kern="1200" dirty="0"/>
        </a:p>
      </dsp:txBody>
      <dsp:txXfrm>
        <a:off x="0" y="2777856"/>
        <a:ext cx="10353675" cy="1252125"/>
      </dsp:txXfrm>
    </dsp:sp>
    <dsp:sp modelId="{576077D3-E5BD-4958-91FF-4AA3FD305889}">
      <dsp:nvSpPr>
        <dsp:cNvPr id="0" name=""/>
        <dsp:cNvSpPr/>
      </dsp:nvSpPr>
      <dsp:spPr>
        <a:xfrm>
          <a:off x="517683" y="2335056"/>
          <a:ext cx="7247572" cy="885600"/>
        </a:xfrm>
        <a:prstGeom prst="round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Interazione con l’utente:</a:t>
          </a:r>
          <a:endParaRPr lang="en-US" sz="3000" kern="1200" dirty="0"/>
        </a:p>
      </dsp:txBody>
      <dsp:txXfrm>
        <a:off x="560914" y="2378287"/>
        <a:ext cx="7161110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5C448-C64A-4EBE-9056-28D3596EFE31}">
      <dsp:nvSpPr>
        <dsp:cNvPr id="0" name=""/>
        <dsp:cNvSpPr/>
      </dsp:nvSpPr>
      <dsp:spPr>
        <a:xfrm>
          <a:off x="1907102" y="72023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912F8-5465-44AB-AC12-E6A5FCAB87A0}">
      <dsp:nvSpPr>
        <dsp:cNvPr id="0" name=""/>
        <dsp:cNvSpPr/>
      </dsp:nvSpPr>
      <dsp:spPr>
        <a:xfrm>
          <a:off x="478837" y="2308195"/>
          <a:ext cx="432000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Linguaggio di sviluppo: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 Python</a:t>
          </a:r>
          <a:endParaRPr lang="en-US" sz="1400" kern="1200" dirty="0"/>
        </a:p>
      </dsp:txBody>
      <dsp:txXfrm>
        <a:off x="478837" y="2308195"/>
        <a:ext cx="4320000" cy="729000"/>
      </dsp:txXfrm>
    </dsp:sp>
    <dsp:sp modelId="{62904EDB-8121-46C5-AC22-0DC8BCC2CEB7}">
      <dsp:nvSpPr>
        <dsp:cNvPr id="0" name=""/>
        <dsp:cNvSpPr/>
      </dsp:nvSpPr>
      <dsp:spPr>
        <a:xfrm>
          <a:off x="478837" y="3091174"/>
          <a:ext cx="4320000" cy="28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8F6F09-AEB2-473F-BBAC-ED5931703A45}">
      <dsp:nvSpPr>
        <dsp:cNvPr id="0" name=""/>
        <dsp:cNvSpPr/>
      </dsp:nvSpPr>
      <dsp:spPr>
        <a:xfrm>
          <a:off x="7048073" y="66151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99E47-79AF-4220-82C5-01FD5AB63AB8}">
      <dsp:nvSpPr>
        <dsp:cNvPr id="0" name=""/>
        <dsp:cNvSpPr/>
      </dsp:nvSpPr>
      <dsp:spPr>
        <a:xfrm>
          <a:off x="6841895" y="2297858"/>
          <a:ext cx="2131099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Librerie: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   - MediaPipe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- OpenCV</a:t>
          </a:r>
          <a:endParaRPr lang="en-US" sz="1400" kern="1200" dirty="0"/>
        </a:p>
      </dsp:txBody>
      <dsp:txXfrm>
        <a:off x="6841895" y="2297858"/>
        <a:ext cx="2131099" cy="729000"/>
      </dsp:txXfrm>
    </dsp:sp>
    <dsp:sp modelId="{2F522E93-56D0-4762-91DA-3E444FAF0290}">
      <dsp:nvSpPr>
        <dsp:cNvPr id="0" name=""/>
        <dsp:cNvSpPr/>
      </dsp:nvSpPr>
      <dsp:spPr>
        <a:xfrm>
          <a:off x="6219343" y="3098617"/>
          <a:ext cx="832289" cy="28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219343" y="3098617"/>
        <a:ext cx="832289" cy="287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72167" y="-153033"/>
            <a:ext cx="12472400" cy="71164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939784" y="1895400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-7519241">
            <a:off x="6882826" y="5824186"/>
            <a:ext cx="1645241" cy="1564101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2464601" y="63880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779401" y="6330018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-629266" y="-482600"/>
            <a:ext cx="6724972" cy="776497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505834" y="61919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1795599" y="3214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386434" y="3235152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588167" y="359017"/>
            <a:ext cx="7018400" cy="46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11333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588167" y="4662800"/>
            <a:ext cx="4076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06373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3237418" y="128202"/>
            <a:ext cx="5717161" cy="660160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44167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3809000" y="4262167"/>
            <a:ext cx="4574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6" name="Google Shape;96;p11"/>
          <p:cNvSpPr/>
          <p:nvPr/>
        </p:nvSpPr>
        <p:spPr>
          <a:xfrm rot="-3260424">
            <a:off x="9307942" y="-659844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1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0793752" y="51486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1"/>
          <p:cNvSpPr/>
          <p:nvPr/>
        </p:nvSpPr>
        <p:spPr>
          <a:xfrm>
            <a:off x="10793752" y="46059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1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1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05390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9733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242426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3"/>
          <p:cNvSpPr/>
          <p:nvPr/>
        </p:nvSpPr>
        <p:spPr>
          <a:xfrm>
            <a:off x="4527367" y="4143043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3"/>
          <p:cNvSpPr/>
          <p:nvPr/>
        </p:nvSpPr>
        <p:spPr>
          <a:xfrm rot="-5400000">
            <a:off x="4607033" y="-739649"/>
            <a:ext cx="1988400" cy="18904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3"/>
          <p:cNvSpPr/>
          <p:nvPr/>
        </p:nvSpPr>
        <p:spPr>
          <a:xfrm rot="-3260424">
            <a:off x="2314209" y="56274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3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3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3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3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/>
          </p:nvPr>
        </p:nvSpPr>
        <p:spPr>
          <a:xfrm>
            <a:off x="7846804" y="6913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7846804" y="13010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3" hasCustomPrompt="1"/>
          </p:nvPr>
        </p:nvSpPr>
        <p:spPr>
          <a:xfrm>
            <a:off x="6373104" y="1022717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/>
          </p:nvPr>
        </p:nvSpPr>
        <p:spPr>
          <a:xfrm>
            <a:off x="7846804" y="2058651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7846804" y="2668416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6" hasCustomPrompt="1"/>
          </p:nvPr>
        </p:nvSpPr>
        <p:spPr>
          <a:xfrm>
            <a:off x="6373104" y="2390051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/>
          </p:nvPr>
        </p:nvSpPr>
        <p:spPr>
          <a:xfrm>
            <a:off x="7846804" y="3425984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7846804" y="4035749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9" hasCustomPrompt="1"/>
          </p:nvPr>
        </p:nvSpPr>
        <p:spPr>
          <a:xfrm>
            <a:off x="6373104" y="3757384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/>
          </p:nvPr>
        </p:nvSpPr>
        <p:spPr>
          <a:xfrm>
            <a:off x="7846804" y="47933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7846804" y="54030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5" hasCustomPrompt="1"/>
          </p:nvPr>
        </p:nvSpPr>
        <p:spPr>
          <a:xfrm>
            <a:off x="6373104" y="5124717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81146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solidFill>
          <a:srgbClr val="242426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4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14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14"/>
          <p:cNvSpPr/>
          <p:nvPr/>
        </p:nvSpPr>
        <p:spPr>
          <a:xfrm>
            <a:off x="3388200" y="62058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4"/>
          <p:cNvSpPr/>
          <p:nvPr/>
        </p:nvSpPr>
        <p:spPr>
          <a:xfrm rot="1929963">
            <a:off x="-389688" y="1605400"/>
            <a:ext cx="724224" cy="836224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2"/>
          </p:nvPr>
        </p:nvSpPr>
        <p:spPr>
          <a:xfrm>
            <a:off x="4419607" y="42420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4419607" y="49533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3"/>
          </p:nvPr>
        </p:nvSpPr>
        <p:spPr>
          <a:xfrm>
            <a:off x="4419607" y="17706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4"/>
          </p:nvPr>
        </p:nvSpPr>
        <p:spPr>
          <a:xfrm>
            <a:off x="4419607" y="24819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5943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rgbClr val="24242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 rot="-5400000">
            <a:off x="10967100" y="1242811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5"/>
          <p:cNvSpPr/>
          <p:nvPr/>
        </p:nvSpPr>
        <p:spPr>
          <a:xfrm>
            <a:off x="6508052" y="-130299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5"/>
          <p:cNvSpPr/>
          <p:nvPr/>
        </p:nvSpPr>
        <p:spPr>
          <a:xfrm>
            <a:off x="10295618" y="-3380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15"/>
          <p:cNvSpPr/>
          <p:nvPr/>
        </p:nvSpPr>
        <p:spPr>
          <a:xfrm>
            <a:off x="10194185" y="-5428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5"/>
          <p:cNvSpPr/>
          <p:nvPr/>
        </p:nvSpPr>
        <p:spPr>
          <a:xfrm>
            <a:off x="10096934" y="399134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>
            <a:off x="11911367" y="3517601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6301233" y="2574484"/>
            <a:ext cx="4389600" cy="3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6301233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091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solidFill>
          <a:srgbClr val="242426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2"/>
          </p:nvPr>
        </p:nvSpPr>
        <p:spPr>
          <a:xfrm>
            <a:off x="7680305" y="1604600"/>
            <a:ext cx="30324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680300" y="2519125"/>
            <a:ext cx="30324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83658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Two Columns ">
    <p:bg>
      <p:bgPr>
        <a:solidFill>
          <a:srgbClr val="242426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8780867" y="-491228"/>
            <a:ext cx="3570308" cy="412244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7"/>
          <p:cNvSpPr/>
          <p:nvPr/>
        </p:nvSpPr>
        <p:spPr>
          <a:xfrm>
            <a:off x="-851400" y="16001"/>
            <a:ext cx="4195389" cy="4844415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7"/>
          <p:cNvSpPr/>
          <p:nvPr/>
        </p:nvSpPr>
        <p:spPr>
          <a:xfrm>
            <a:off x="11267717" y="3892567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7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7"/>
          <p:cNvSpPr/>
          <p:nvPr/>
        </p:nvSpPr>
        <p:spPr>
          <a:xfrm>
            <a:off x="2464601" y="63880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7"/>
          <p:cNvSpPr/>
          <p:nvPr/>
        </p:nvSpPr>
        <p:spPr>
          <a:xfrm>
            <a:off x="3287168" y="61918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581153" y="41055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581147" y="48168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2"/>
          </p:nvPr>
        </p:nvSpPr>
        <p:spPr>
          <a:xfrm>
            <a:off x="7258053" y="41055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3"/>
          </p:nvPr>
        </p:nvSpPr>
        <p:spPr>
          <a:xfrm>
            <a:off x="7258047" y="48168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11995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solidFill>
          <a:srgbClr val="242426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8523666" y="-368366"/>
            <a:ext cx="3970287" cy="4584489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18"/>
          <p:cNvSpPr/>
          <p:nvPr/>
        </p:nvSpPr>
        <p:spPr>
          <a:xfrm rot="-5400000">
            <a:off x="5366967" y="-1226397"/>
            <a:ext cx="2594800" cy="2467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8"/>
          <p:cNvSpPr/>
          <p:nvPr/>
        </p:nvSpPr>
        <p:spPr>
          <a:xfrm>
            <a:off x="844700" y="60046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 idx="2"/>
          </p:nvPr>
        </p:nvSpPr>
        <p:spPr>
          <a:xfrm>
            <a:off x="1057284" y="2252031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1057284" y="2818495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 idx="3"/>
          </p:nvPr>
        </p:nvSpPr>
        <p:spPr>
          <a:xfrm>
            <a:off x="1057284" y="4414197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1057284" y="4980661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 idx="5"/>
          </p:nvPr>
        </p:nvSpPr>
        <p:spPr>
          <a:xfrm>
            <a:off x="7781917" y="2252031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781917" y="2818495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 idx="7"/>
          </p:nvPr>
        </p:nvSpPr>
        <p:spPr>
          <a:xfrm>
            <a:off x="7781917" y="4414197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7781917" y="4980661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968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bg>
      <p:bgPr>
        <a:solidFill>
          <a:srgbClr val="242426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3024930" y="-2992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9"/>
          <p:cNvSpPr/>
          <p:nvPr/>
        </p:nvSpPr>
        <p:spPr>
          <a:xfrm rot="-5400000">
            <a:off x="10970100" y="-4646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2"/>
          </p:nvPr>
        </p:nvSpPr>
        <p:spPr>
          <a:xfrm>
            <a:off x="867033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"/>
          </p:nvPr>
        </p:nvSpPr>
        <p:spPr>
          <a:xfrm>
            <a:off x="867033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3"/>
          </p:nvPr>
        </p:nvSpPr>
        <p:spPr>
          <a:xfrm>
            <a:off x="4605400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4"/>
          </p:nvPr>
        </p:nvSpPr>
        <p:spPr>
          <a:xfrm>
            <a:off x="4605400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5"/>
          </p:nvPr>
        </p:nvSpPr>
        <p:spPr>
          <a:xfrm>
            <a:off x="8343767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6"/>
          </p:nvPr>
        </p:nvSpPr>
        <p:spPr>
          <a:xfrm>
            <a:off x="8343767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7"/>
          </p:nvPr>
        </p:nvSpPr>
        <p:spPr>
          <a:xfrm>
            <a:off x="867033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8"/>
          </p:nvPr>
        </p:nvSpPr>
        <p:spPr>
          <a:xfrm>
            <a:off x="867033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9"/>
          </p:nvPr>
        </p:nvSpPr>
        <p:spPr>
          <a:xfrm>
            <a:off x="4605400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3"/>
          </p:nvPr>
        </p:nvSpPr>
        <p:spPr>
          <a:xfrm>
            <a:off x="4605400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 idx="14"/>
          </p:nvPr>
        </p:nvSpPr>
        <p:spPr>
          <a:xfrm>
            <a:off x="8343767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15"/>
          </p:nvPr>
        </p:nvSpPr>
        <p:spPr>
          <a:xfrm>
            <a:off x="8343767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422922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solidFill>
          <a:srgbClr val="24242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0333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3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3"/>
          <p:cNvSpPr/>
          <p:nvPr/>
        </p:nvSpPr>
        <p:spPr>
          <a:xfrm>
            <a:off x="10793752" y="51486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15600" y="29694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230800" y="4091800"/>
            <a:ext cx="573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15600" y="1474833"/>
            <a:ext cx="11360800" cy="14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19989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bg>
      <p:bgPr>
        <a:solidFill>
          <a:srgbClr val="242426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6979764" y="-2657790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1"/>
          <p:cNvSpPr/>
          <p:nvPr/>
        </p:nvSpPr>
        <p:spPr>
          <a:xfrm>
            <a:off x="-464170" y="2079244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/>
          <p:nvPr/>
        </p:nvSpPr>
        <p:spPr>
          <a:xfrm rot="-3260424">
            <a:off x="-990558" y="22768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1"/>
          <p:cNvSpPr/>
          <p:nvPr/>
        </p:nvSpPr>
        <p:spPr>
          <a:xfrm>
            <a:off x="10808934" y="23932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 idx="2"/>
          </p:nvPr>
        </p:nvSpPr>
        <p:spPr>
          <a:xfrm>
            <a:off x="1581153" y="43087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"/>
          </p:nvPr>
        </p:nvSpPr>
        <p:spPr>
          <a:xfrm>
            <a:off x="1581147" y="50200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 idx="3"/>
          </p:nvPr>
        </p:nvSpPr>
        <p:spPr>
          <a:xfrm>
            <a:off x="7258053" y="43087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4"/>
          </p:nvPr>
        </p:nvSpPr>
        <p:spPr>
          <a:xfrm>
            <a:off x="7258047" y="50200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424432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solidFill>
          <a:srgbClr val="242426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22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2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/>
          </p:nvPr>
        </p:nvSpPr>
        <p:spPr>
          <a:xfrm>
            <a:off x="1009640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009633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3"/>
          </p:nvPr>
        </p:nvSpPr>
        <p:spPr>
          <a:xfrm>
            <a:off x="4562407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4"/>
          </p:nvPr>
        </p:nvSpPr>
        <p:spPr>
          <a:xfrm>
            <a:off x="4562400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5"/>
          </p:nvPr>
        </p:nvSpPr>
        <p:spPr>
          <a:xfrm>
            <a:off x="8115173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6"/>
          </p:nvPr>
        </p:nvSpPr>
        <p:spPr>
          <a:xfrm>
            <a:off x="8115167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322989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1">
  <p:cSld name="Title + Four columns  1">
    <p:bg>
      <p:bgPr>
        <a:solidFill>
          <a:srgbClr val="242426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2"/>
          </p:nvPr>
        </p:nvSpPr>
        <p:spPr>
          <a:xfrm>
            <a:off x="785751" y="41456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85751" y="31928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 idx="3"/>
          </p:nvPr>
        </p:nvSpPr>
        <p:spPr>
          <a:xfrm>
            <a:off x="3509917" y="25200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4"/>
          </p:nvPr>
        </p:nvSpPr>
        <p:spPr>
          <a:xfrm>
            <a:off x="3509917" y="15672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 idx="5"/>
          </p:nvPr>
        </p:nvSpPr>
        <p:spPr>
          <a:xfrm>
            <a:off x="6234084" y="41456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6"/>
          </p:nvPr>
        </p:nvSpPr>
        <p:spPr>
          <a:xfrm>
            <a:off x="6234084" y="31928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title" idx="7"/>
          </p:nvPr>
        </p:nvSpPr>
        <p:spPr>
          <a:xfrm>
            <a:off x="8958251" y="25200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8"/>
          </p:nvPr>
        </p:nvSpPr>
        <p:spPr>
          <a:xfrm>
            <a:off x="8958251" y="15672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0734000" y="-423396"/>
            <a:ext cx="874691" cy="100996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3"/>
          <p:cNvSpPr/>
          <p:nvPr/>
        </p:nvSpPr>
        <p:spPr>
          <a:xfrm>
            <a:off x="11406268" y="4615818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3"/>
          <p:cNvSpPr/>
          <p:nvPr/>
        </p:nvSpPr>
        <p:spPr>
          <a:xfrm>
            <a:off x="6415734" y="-227216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3"/>
          <p:cNvSpPr/>
          <p:nvPr/>
        </p:nvSpPr>
        <p:spPr>
          <a:xfrm>
            <a:off x="7238301" y="-423416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3"/>
          <p:cNvSpPr/>
          <p:nvPr/>
        </p:nvSpPr>
        <p:spPr>
          <a:xfrm>
            <a:off x="11406268" y="42027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354247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2">
  <p:cSld name="Title + Four columns 2">
    <p:bg>
      <p:bgPr>
        <a:solidFill>
          <a:srgbClr val="24242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4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4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4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2"/>
          </p:nvPr>
        </p:nvSpPr>
        <p:spPr>
          <a:xfrm>
            <a:off x="10369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1"/>
          </p:nvPr>
        </p:nvSpPr>
        <p:spPr>
          <a:xfrm>
            <a:off x="10369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 idx="3"/>
          </p:nvPr>
        </p:nvSpPr>
        <p:spPr>
          <a:xfrm>
            <a:off x="36544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4"/>
          </p:nvPr>
        </p:nvSpPr>
        <p:spPr>
          <a:xfrm>
            <a:off x="36544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title" idx="5"/>
          </p:nvPr>
        </p:nvSpPr>
        <p:spPr>
          <a:xfrm>
            <a:off x="62719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6"/>
          </p:nvPr>
        </p:nvSpPr>
        <p:spPr>
          <a:xfrm>
            <a:off x="62719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 idx="7"/>
          </p:nvPr>
        </p:nvSpPr>
        <p:spPr>
          <a:xfrm>
            <a:off x="88894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8"/>
          </p:nvPr>
        </p:nvSpPr>
        <p:spPr>
          <a:xfrm>
            <a:off x="88894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044582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rgbClr val="242426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5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5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5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5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5"/>
          <p:cNvSpPr/>
          <p:nvPr/>
        </p:nvSpPr>
        <p:spPr>
          <a:xfrm>
            <a:off x="11605652" y="47380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25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5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5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"/>
          </p:nvPr>
        </p:nvSpPr>
        <p:spPr>
          <a:xfrm>
            <a:off x="3901200" y="2378924"/>
            <a:ext cx="4389600" cy="1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3901200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6400">
                <a:solidFill>
                  <a:srgbClr val="EFEF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6" name="Google Shape;256;p25"/>
          <p:cNvSpPr txBox="1"/>
          <p:nvPr/>
        </p:nvSpPr>
        <p:spPr>
          <a:xfrm>
            <a:off x="3645600" y="4754267"/>
            <a:ext cx="49008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12768749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4254762" y="-5080866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26"/>
          <p:cNvSpPr/>
          <p:nvPr/>
        </p:nvSpPr>
        <p:spPr>
          <a:xfrm>
            <a:off x="-1981539" y="3134801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1"/>
          </p:nvPr>
        </p:nvSpPr>
        <p:spPr>
          <a:xfrm>
            <a:off x="779900" y="1461767"/>
            <a:ext cx="5223200" cy="4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666546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7"/>
          <p:cNvSpPr/>
          <p:nvPr/>
        </p:nvSpPr>
        <p:spPr>
          <a:xfrm>
            <a:off x="10730867" y="-478491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7"/>
          <p:cNvSpPr/>
          <p:nvPr/>
        </p:nvSpPr>
        <p:spPr>
          <a:xfrm>
            <a:off x="11045234" y="7115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7"/>
          <p:cNvSpPr/>
          <p:nvPr/>
        </p:nvSpPr>
        <p:spPr>
          <a:xfrm>
            <a:off x="10944101" y="2248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7"/>
          <p:cNvSpPr txBox="1">
            <a:spLocks noGrp="1"/>
          </p:cNvSpPr>
          <p:nvPr>
            <p:ph type="body" idx="1"/>
          </p:nvPr>
        </p:nvSpPr>
        <p:spPr>
          <a:xfrm>
            <a:off x="900481" y="1681700"/>
            <a:ext cx="4845600" cy="4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8" name="Google Shape;268;p27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body" idx="2"/>
          </p:nvPr>
        </p:nvSpPr>
        <p:spPr>
          <a:xfrm>
            <a:off x="6445919" y="1681700"/>
            <a:ext cx="4845600" cy="4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4713297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76096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242426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29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9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9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8500792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rgbClr val="242426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6979764" y="-2657790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30"/>
          <p:cNvSpPr/>
          <p:nvPr/>
        </p:nvSpPr>
        <p:spPr>
          <a:xfrm>
            <a:off x="-464170" y="2079244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0"/>
          <p:cNvSpPr/>
          <p:nvPr/>
        </p:nvSpPr>
        <p:spPr>
          <a:xfrm rot="-3260424">
            <a:off x="-990558" y="22768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30"/>
          <p:cNvSpPr/>
          <p:nvPr/>
        </p:nvSpPr>
        <p:spPr>
          <a:xfrm>
            <a:off x="10808934" y="23932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34765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6372395" y="-2535833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79900" y="1461767"/>
            <a:ext cx="9948800" cy="4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8376022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rgbClr val="242426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31"/>
          <p:cNvSpPr/>
          <p:nvPr/>
        </p:nvSpPr>
        <p:spPr>
          <a:xfrm>
            <a:off x="4527367" y="4143043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31"/>
          <p:cNvSpPr/>
          <p:nvPr/>
        </p:nvSpPr>
        <p:spPr>
          <a:xfrm rot="-5400000">
            <a:off x="4607033" y="-739649"/>
            <a:ext cx="1988400" cy="18904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31"/>
          <p:cNvSpPr/>
          <p:nvPr/>
        </p:nvSpPr>
        <p:spPr>
          <a:xfrm rot="-3260424">
            <a:off x="2314209" y="56274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31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31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31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1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17757371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solidFill>
          <a:srgbClr val="24242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32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32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2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2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2"/>
          <p:cNvSpPr/>
          <p:nvPr/>
        </p:nvSpPr>
        <p:spPr>
          <a:xfrm>
            <a:off x="11605652" y="47380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32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32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2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620743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Monday, June 28,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7535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633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588167" y="359017"/>
            <a:ext cx="7018400" cy="46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11333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588167" y="4662800"/>
            <a:ext cx="4076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77869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Monday, June 28,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8404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9504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Monday, June 28,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9363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4193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284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>
            <a:off x="10730867" y="-478491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rot="-3260424">
            <a:off x="10829042" y="6071257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11045234" y="7115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>
            <a:off x="10944101" y="2248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1232933" y="2901233"/>
            <a:ext cx="4323600" cy="2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6635467" y="2901233"/>
            <a:ext cx="4323600" cy="2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232933" y="2120656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6635467" y="2120656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0821953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49740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23326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6619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6212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5486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45747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38298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826816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7521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695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>
            <a:off x="11267734" y="2470218"/>
            <a:ext cx="748367" cy="86410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1013834" y="61919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/>
          <p:nvPr/>
        </p:nvSpPr>
        <p:spPr>
          <a:xfrm>
            <a:off x="-1287599" y="4850551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6"/>
          <p:cNvSpPr/>
          <p:nvPr/>
        </p:nvSpPr>
        <p:spPr>
          <a:xfrm>
            <a:off x="532134" y="4657318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5869157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35875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1846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916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24242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 rot="-5400000">
            <a:off x="9909833" y="4325777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>
            <a:off x="3637652" y="6148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>
            <a:off x="5524934" y="5886101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1018033" y="2574484"/>
            <a:ext cx="4389600" cy="3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1018033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77240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-168" y="0"/>
            <a:ext cx="12192000" cy="685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936967" y="803400"/>
            <a:ext cx="5057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9939784" y="1895400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8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8"/>
          <p:cNvSpPr/>
          <p:nvPr/>
        </p:nvSpPr>
        <p:spPr>
          <a:xfrm rot="-7519241">
            <a:off x="8564860" y="5982252"/>
            <a:ext cx="1645241" cy="1564101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8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11742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>
            <a:off x="3388200" y="62058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9"/>
          <p:cNvSpPr/>
          <p:nvPr/>
        </p:nvSpPr>
        <p:spPr>
          <a:xfrm rot="1929963">
            <a:off x="-389688" y="1605400"/>
            <a:ext cx="724224" cy="836224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779900" y="1997167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779900" y="2562333"/>
            <a:ext cx="4392400" cy="3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4823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>
            <a:off x="6372395" y="-2535833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96670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24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400" y="593367"/>
            <a:ext cx="10828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400" y="1536633"/>
            <a:ext cx="10828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9352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470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74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FC8EB-8117-4B53-A471-3EE30D53B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5335EE-EC5F-41D2-AE19-162453E2A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it-IT"/>
              <a:t>TRAINER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0BD5055-1D99-43FC-B7B9-0F30886CB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/>
              <a:t>Autori:</a:t>
            </a:r>
          </a:p>
          <a:p>
            <a:pPr>
              <a:lnSpc>
                <a:spcPct val="90000"/>
              </a:lnSpc>
            </a:pPr>
            <a:r>
              <a:rPr lang="it-IT" sz="1700"/>
              <a:t>Savino Marzano</a:t>
            </a:r>
          </a:p>
          <a:p>
            <a:pPr>
              <a:lnSpc>
                <a:spcPct val="90000"/>
              </a:lnSpc>
            </a:pPr>
            <a:r>
              <a:rPr lang="it-IT" sz="1700"/>
              <a:t>Luigi Mangione</a:t>
            </a:r>
          </a:p>
        </p:txBody>
      </p:sp>
    </p:spTree>
    <p:extLst>
      <p:ext uri="{BB962C8B-B14F-4D97-AF65-F5344CB8AC3E}">
        <p14:creationId xmlns:p14="http://schemas.microsoft.com/office/powerpoint/2010/main" val="35132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unknown_2021.06.23-09.49">
            <a:hlinkClick r:id="" action="ppaction://media"/>
            <a:extLst>
              <a:ext uri="{FF2B5EF4-FFF2-40B4-BE49-F238E27FC236}">
                <a16:creationId xmlns:a16="http://schemas.microsoft.com/office/drawing/2014/main" id="{7BBEC41C-08FD-40F7-8191-40E4ADA10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5739" y="449619"/>
            <a:ext cx="10496939" cy="5904528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9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 esecuzione sbagliata 1">
            <a:hlinkClick r:id="" action="ppaction://media"/>
            <a:extLst>
              <a:ext uri="{FF2B5EF4-FFF2-40B4-BE49-F238E27FC236}">
                <a16:creationId xmlns:a16="http://schemas.microsoft.com/office/drawing/2014/main" id="{49539A2A-E92F-4FCB-B1AD-13AB722DB7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5" end="49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869" y="251927"/>
            <a:ext cx="11215395" cy="630865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27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1D4079-7874-45D9-A17E-0F6C0B0D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>
                <a:solidFill>
                  <a:srgbClr val="DADADA"/>
                </a:solidFill>
              </a:rPr>
              <a:t>CLASSIFICATORE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2A9282F-20FC-4F1E-B5B1-F3958115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29" y="1438360"/>
            <a:ext cx="511375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9DB21F-B9E8-43D0-9A18-812D2BA1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CONSIDERAZIONI</a:t>
            </a:r>
          </a:p>
        </p:txBody>
      </p:sp>
      <p:pic>
        <p:nvPicPr>
          <p:cNvPr id="23" name="Graphic 22" descr="Segno di spunta">
            <a:extLst>
              <a:ext uri="{FF2B5EF4-FFF2-40B4-BE49-F238E27FC236}">
                <a16:creationId xmlns:a16="http://schemas.microsoft.com/office/drawing/2014/main" id="{D5C12671-FD06-4480-BD7C-A157277FD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3378" y="1064806"/>
            <a:ext cx="2782808" cy="2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4C94CA-719A-47CD-826F-7303C04B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it-IT" dirty="0"/>
              <a:t>OBIETTIVI: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30" name="Segnaposto contenuto 2">
            <a:extLst>
              <a:ext uri="{FF2B5EF4-FFF2-40B4-BE49-F238E27FC236}">
                <a16:creationId xmlns:a16="http://schemas.microsoft.com/office/drawing/2014/main" id="{2B02EF0A-1F51-488D-AA11-498F0EA48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67543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42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463C0990-2FCE-4D18-9BDB-330222298AD1}"/>
              </a:ext>
            </a:extLst>
          </p:cNvPr>
          <p:cNvSpPr/>
          <p:nvPr/>
        </p:nvSpPr>
        <p:spPr>
          <a:xfrm>
            <a:off x="8145412" y="1351197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Rilevamento inizio ripetizione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4175D6-7DA0-4A9C-8168-3355661D7254}"/>
              </a:ext>
            </a:extLst>
          </p:cNvPr>
          <p:cNvSpPr/>
          <p:nvPr/>
        </p:nvSpPr>
        <p:spPr>
          <a:xfrm>
            <a:off x="8145412" y="2709928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Registrazione dell’esecuzione dell’esercizio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9134A4B-EEF5-4AA8-8639-EE44B60A0B5C}"/>
              </a:ext>
            </a:extLst>
          </p:cNvPr>
          <p:cNvSpPr/>
          <p:nvPr/>
        </p:nvSpPr>
        <p:spPr>
          <a:xfrm>
            <a:off x="8145412" y="4068659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Rilevamento </a:t>
            </a:r>
            <a:r>
              <a:rPr lang="it-IT" sz="1600"/>
              <a:t>fine ripetizione</a:t>
            </a:r>
            <a:endParaRPr lang="it-IT" sz="16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ECF800D-7341-466F-81E5-2D7149C05BCC}"/>
              </a:ext>
            </a:extLst>
          </p:cNvPr>
          <p:cNvSpPr/>
          <p:nvPr/>
        </p:nvSpPr>
        <p:spPr>
          <a:xfrm>
            <a:off x="8145412" y="5427390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Valutazione dell’esecuzione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6EF60C-9926-4E64-ABA8-712BC63EAC42}"/>
              </a:ext>
            </a:extLst>
          </p:cNvPr>
          <p:cNvSpPr txBox="1"/>
          <p:nvPr/>
        </p:nvSpPr>
        <p:spPr>
          <a:xfrm>
            <a:off x="704675" y="771787"/>
            <a:ext cx="1224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Utente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2CC0FF7-0734-4E2B-9837-2DC07E75E133}"/>
              </a:ext>
            </a:extLst>
          </p:cNvPr>
          <p:cNvSpPr/>
          <p:nvPr/>
        </p:nvSpPr>
        <p:spPr>
          <a:xfrm>
            <a:off x="704675" y="1308682"/>
            <a:ext cx="1619075" cy="93956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Scelta dell’esercizio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E24236D-D368-4EDA-8E69-BB68E1ED92F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323750" y="1778466"/>
            <a:ext cx="5755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20CB53E-4B18-405E-93E2-7D2F9AA5A89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35313" y="2366265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213EA88-0592-432A-A959-6E3BDCD2C1F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35313" y="3724996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7F00377-972C-431E-81BC-ECB2B4CE0C7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9135313" y="5083727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21768C34-A6AF-4034-8F9B-89D218F2557C}"/>
              </a:ext>
            </a:extLst>
          </p:cNvPr>
          <p:cNvCxnSpPr>
            <a:cxnSpLocks/>
            <a:stCxn id="9" idx="2"/>
            <a:endCxn id="6" idx="3"/>
          </p:cNvCxnSpPr>
          <p:nvPr/>
        </p:nvCxnSpPr>
        <p:spPr>
          <a:xfrm rot="5400000" flipH="1" flipV="1">
            <a:off x="7338399" y="3655644"/>
            <a:ext cx="4583727" cy="989901"/>
          </a:xfrm>
          <a:prstGeom prst="bentConnector4">
            <a:avLst>
              <a:gd name="adj1" fmla="val -4987"/>
              <a:gd name="adj2" fmla="val 123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5CA7D92-8EE1-4877-BC60-18EB5C697922}"/>
              </a:ext>
            </a:extLst>
          </p:cNvPr>
          <p:cNvSpPr txBox="1"/>
          <p:nvPr/>
        </p:nvSpPr>
        <p:spPr>
          <a:xfrm>
            <a:off x="8154031" y="797199"/>
            <a:ext cx="197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Trainer Estimation</a:t>
            </a:r>
          </a:p>
          <a:p>
            <a:endParaRPr lang="it-IT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ED6A835D-02F0-4544-8366-31AE292840D6}"/>
              </a:ext>
            </a:extLst>
          </p:cNvPr>
          <p:cNvSpPr/>
          <p:nvPr/>
        </p:nvSpPr>
        <p:spPr>
          <a:xfrm rot="16200000">
            <a:off x="9634169" y="3486471"/>
            <a:ext cx="2529281" cy="820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Incremento ripetizioni/feedback negativo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E80853C-1CD7-436A-8B15-DC95F5A3884C}"/>
              </a:ext>
            </a:extLst>
          </p:cNvPr>
          <p:cNvSpPr txBox="1"/>
          <p:nvPr/>
        </p:nvSpPr>
        <p:spPr>
          <a:xfrm>
            <a:off x="3841457" y="161380"/>
            <a:ext cx="345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PROGETTAZIONE</a:t>
            </a:r>
          </a:p>
        </p:txBody>
      </p:sp>
      <p:pic>
        <p:nvPicPr>
          <p:cNvPr id="10" name="Immagine 9" descr="Immagine che contiene uomo, persona, sport acquatico, nuotando&#10;&#10;Descrizione generata automaticamente">
            <a:extLst>
              <a:ext uri="{FF2B5EF4-FFF2-40B4-BE49-F238E27FC236}">
                <a16:creationId xmlns:a16="http://schemas.microsoft.com/office/drawing/2014/main" id="{B917A206-FFE7-46E9-93D0-F016725C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17" y="2928589"/>
            <a:ext cx="5981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EE0A35-1DED-4D83-9CDA-5B182E20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it-IT"/>
              <a:t>PROGETTAZIONE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7C67576-4D96-4FBD-A131-69F0676FF7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306642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6213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EA1FD-B67E-409A-96C7-43EC720B6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it-IT" dirty="0"/>
              <a:t>STRUMENTI UTILIZZATI:</a:t>
            </a:r>
          </a:p>
        </p:txBody>
      </p:sp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C4A08810-7D4A-43DC-B0E6-3B6C285853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63699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949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5AFF56-381B-496D-9979-4164EDD9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890691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it-IT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MediaPipe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1264FA-BD20-4F47-84B2-3E040F40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85516"/>
            <a:ext cx="3078749" cy="44820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E’ la libreria utilizzata per il riconoscimento della posizione del corpo, in grado di rilevare 33 landmarks, da un video in RGB.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17D6D4-A66E-4EBA-AE95-32CFE24B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44277"/>
            <a:ext cx="6642193" cy="37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B85D34-5217-434D-BE5D-9E8A50F7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05466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it-IT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OpenCV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C2BF51-9488-4F3D-A73F-76E85E3B75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59300"/>
            <a:ext cx="3078749" cy="44820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OpenCV è una libreria open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source per la </a:t>
            </a:r>
            <a:r>
              <a:rPr lang="it-IT" alt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it-IT" altLang="it-IT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l'apprendimento automatico 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l'elaborazione delle immagini.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E’ possibile elaborare immagini e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 per identificare oggetti, volti </a:t>
            </a:r>
            <a:r>
              <a:rPr lang="it-IT" alt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firma di una persona</a:t>
            </a:r>
          </a:p>
        </p:txBody>
      </p:sp>
      <p:pic>
        <p:nvPicPr>
          <p:cNvPr id="4" name="Segnaposto contenuto 3" descr="Immagine che contiene testo, abbigliamento, persona&#10;&#10;Descrizione generata automaticamente">
            <a:extLst>
              <a:ext uri="{FF2B5EF4-FFF2-40B4-BE49-F238E27FC236}">
                <a16:creationId xmlns:a16="http://schemas.microsoft.com/office/drawing/2014/main" id="{2BB8C723-5EF4-4D2B-A8AA-F0EA37E7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60883"/>
            <a:ext cx="6642193" cy="37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38397-B4D6-450B-9396-FD04484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38" y="860021"/>
            <a:ext cx="6853775" cy="12434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POSIZIONE INIZIALE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94192D-E0BA-4F91-9AB9-4FAF1DBB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993" y="2492997"/>
            <a:ext cx="6748014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000" cap="all" dirty="0"/>
              <a:t>Per rilevare l’utente in posizione iniziale, si classificano tutti i frame.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55994AC-C346-47C0-8D99-BC2B8B563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64"/>
          <a:stretch/>
        </p:blipFill>
        <p:spPr>
          <a:xfrm>
            <a:off x="220910" y="3859320"/>
            <a:ext cx="5585108" cy="16332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4E19213-1A05-4393-9E76-C3B859BAC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45"/>
          <a:stretch/>
        </p:blipFill>
        <p:spPr>
          <a:xfrm>
            <a:off x="6205492" y="3834602"/>
            <a:ext cx="5232341" cy="16580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88952E-7FC3-4221-88E1-103EA9E2F1CF}"/>
              </a:ext>
            </a:extLst>
          </p:cNvPr>
          <p:cNvSpPr txBox="1"/>
          <p:nvPr/>
        </p:nvSpPr>
        <p:spPr>
          <a:xfrm>
            <a:off x="6763548" y="5538262"/>
            <a:ext cx="4116227" cy="2092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800" dirty="0">
                <a:solidFill>
                  <a:srgbClr val="FFFFFF"/>
                </a:solidFill>
              </a:rPr>
              <a:t>E’ in posizione iniziale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6FADBB-A3BC-4456-BC4A-8B82AE4BD891}"/>
              </a:ext>
            </a:extLst>
          </p:cNvPr>
          <p:cNvSpPr txBox="1"/>
          <p:nvPr/>
        </p:nvSpPr>
        <p:spPr>
          <a:xfrm>
            <a:off x="673464" y="5541588"/>
            <a:ext cx="4680000" cy="2092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800" dirty="0">
                <a:solidFill>
                  <a:srgbClr val="FFFFFF"/>
                </a:solidFill>
              </a:rPr>
              <a:t>Non è in posizione iniziale</a:t>
            </a:r>
          </a:p>
        </p:txBody>
      </p:sp>
    </p:spTree>
    <p:extLst>
      <p:ext uri="{BB962C8B-B14F-4D97-AF65-F5344CB8AC3E}">
        <p14:creationId xmlns:p14="http://schemas.microsoft.com/office/powerpoint/2010/main" val="216181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25CA35-6A93-4FE5-97DD-0B2F6E63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963506"/>
            <a:ext cx="4401691" cy="4827693"/>
          </a:xfrm>
        </p:spPr>
        <p:txBody>
          <a:bodyPr>
            <a:normAutofit/>
          </a:bodyPr>
          <a:lstStyle/>
          <a:p>
            <a:pPr algn="r"/>
            <a:r>
              <a:rPr lang="it-IT" sz="3700" dirty="0"/>
              <a:t>VALUTAZIONE ESECUZIONE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40177-B05D-4EAF-B47A-E1390534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tx1"/>
                </a:solidFill>
              </a:rPr>
              <a:t>Si utilizza il DTW per calcolare la distanza tra la sequenza registrata e quella di esempio. Questa, se minore di una soglia preimpostata, valuta corretta la ripetizione, incrementandone il numero.</a:t>
            </a:r>
          </a:p>
          <a:p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6694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75D6A503-5656-4B4F-BAA5-6194BD04FCD4}" vid="{07D9DB05-511D-4992-A99C-A3895A4F9270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203</TotalTime>
  <Words>218</Words>
  <Application>Microsoft Office PowerPoint</Application>
  <PresentationFormat>Widescreen</PresentationFormat>
  <Paragraphs>46</Paragraphs>
  <Slides>13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13</vt:i4>
      </vt:variant>
    </vt:vector>
  </HeadingPairs>
  <TitlesOfParts>
    <vt:vector size="24" baseType="lpstr">
      <vt:lpstr>Anton</vt:lpstr>
      <vt:lpstr>Arial</vt:lpstr>
      <vt:lpstr>Calibri</vt:lpstr>
      <vt:lpstr>Calisto MT</vt:lpstr>
      <vt:lpstr>DM Sans</vt:lpstr>
      <vt:lpstr>Proxima Nova</vt:lpstr>
      <vt:lpstr>Proxima Nova Semibold</vt:lpstr>
      <vt:lpstr>Wingdings 2</vt:lpstr>
      <vt:lpstr>Tema1</vt:lpstr>
      <vt:lpstr>Slidesgo Final Pages</vt:lpstr>
      <vt:lpstr>Ardesia</vt:lpstr>
      <vt:lpstr>TRAINER ESTIMATION</vt:lpstr>
      <vt:lpstr>OBIETTIVI:</vt:lpstr>
      <vt:lpstr>Presentazione standard di PowerPoint</vt:lpstr>
      <vt:lpstr>PROGETTAZIONE</vt:lpstr>
      <vt:lpstr>STRUMENTI UTILIZZATI:</vt:lpstr>
      <vt:lpstr>MediaPipe</vt:lpstr>
      <vt:lpstr>OpenCV</vt:lpstr>
      <vt:lpstr>POSIZIONE INIZIALE</vt:lpstr>
      <vt:lpstr>VALUTAZIONE ESECUZIONE</vt:lpstr>
      <vt:lpstr>Presentazione standard di PowerPoint</vt:lpstr>
      <vt:lpstr>Presentazione standard di PowerPoint</vt:lpstr>
      <vt:lpstr>CLASSIFICATORE</vt:lpstr>
      <vt:lpstr>CONSIDERAZIONI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TRAINER ESTIMATION</dc:title>
  <dc:creator>Savino Marzano</dc:creator>
  <cp:lastModifiedBy>Savino Marzano</cp:lastModifiedBy>
  <cp:revision>35</cp:revision>
  <dcterms:created xsi:type="dcterms:W3CDTF">2021-06-22T16:30:56Z</dcterms:created>
  <dcterms:modified xsi:type="dcterms:W3CDTF">2021-06-28T10:55:39Z</dcterms:modified>
</cp:coreProperties>
</file>